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44" r:id="rId5"/>
  </p:sldMasterIdLst>
  <p:notesMasterIdLst>
    <p:notesMasterId r:id="rId31"/>
  </p:notesMasterIdLst>
  <p:handoutMasterIdLst>
    <p:handoutMasterId r:id="rId32"/>
  </p:handoutMasterIdLst>
  <p:sldIdLst>
    <p:sldId id="2145704700" r:id="rId6"/>
    <p:sldId id="2145704713" r:id="rId7"/>
    <p:sldId id="2145704702" r:id="rId8"/>
    <p:sldId id="2147472070" r:id="rId9"/>
    <p:sldId id="2145704703" r:id="rId10"/>
    <p:sldId id="2145704704" r:id="rId11"/>
    <p:sldId id="2145704695" r:id="rId12"/>
    <p:sldId id="2145704717" r:id="rId13"/>
    <p:sldId id="2145704714" r:id="rId14"/>
    <p:sldId id="2145704705" r:id="rId15"/>
    <p:sldId id="2145704718" r:id="rId16"/>
    <p:sldId id="2145704706" r:id="rId17"/>
    <p:sldId id="2145704697" r:id="rId18"/>
    <p:sldId id="2145704696" r:id="rId19"/>
    <p:sldId id="2145704707" r:id="rId20"/>
    <p:sldId id="2145704708" r:id="rId21"/>
    <p:sldId id="2145704722" r:id="rId22"/>
    <p:sldId id="2145704709" r:id="rId23"/>
    <p:sldId id="2145704710" r:id="rId24"/>
    <p:sldId id="2145704699" r:id="rId25"/>
    <p:sldId id="2145704712" r:id="rId26"/>
    <p:sldId id="2145704719" r:id="rId27"/>
    <p:sldId id="2145704723" r:id="rId28"/>
    <p:sldId id="2145704716" r:id="rId29"/>
    <p:sldId id="2145704711" r:id="rId3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2" userDrawn="1">
          <p15:clr>
            <a:srgbClr val="A4A3A4"/>
          </p15:clr>
        </p15:guide>
        <p15:guide id="2" pos="2978" userDrawn="1">
          <p15:clr>
            <a:srgbClr val="A4A3A4"/>
          </p15:clr>
        </p15:guide>
        <p15:guide id="3" orient="horz" pos="935" userDrawn="1">
          <p15:clr>
            <a:srgbClr val="A4A3A4"/>
          </p15:clr>
        </p15:guide>
        <p15:guide id="4" orient="horz" pos="3045" userDrawn="1">
          <p15:clr>
            <a:srgbClr val="A4A3A4"/>
          </p15:clr>
        </p15:guide>
        <p15:guide id="5" orient="horz" pos="3090" userDrawn="1">
          <p15:clr>
            <a:srgbClr val="A4A3A4"/>
          </p15:clr>
        </p15:guide>
        <p15:guide id="6" pos="3681" userDrawn="1">
          <p15:clr>
            <a:srgbClr val="A4A3A4"/>
          </p15:clr>
        </p15:guide>
        <p15:guide id="7" pos="615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186A"/>
    <a:srgbClr val="6B6A6F"/>
    <a:srgbClr val="DF3079"/>
    <a:srgbClr val="4254AE"/>
    <a:srgbClr val="ED5596"/>
    <a:srgbClr val="E3C0DB"/>
    <a:srgbClr val="1A74BC"/>
    <a:srgbClr val="29B4EC"/>
    <a:srgbClr val="E0EAFF"/>
    <a:srgbClr val="D32C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DCBF6-104A-407C-A02D-D04AF4B1A575}" v="2" dt="2023-05-05T10:13:55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7" autoAdjust="0"/>
    <p:restoredTop sz="95297" autoAdjust="0"/>
  </p:normalViewPr>
  <p:slideViewPr>
    <p:cSldViewPr snapToGrid="0" showGuides="1">
      <p:cViewPr varScale="1">
        <p:scale>
          <a:sx n="96" d="100"/>
          <a:sy n="96" d="100"/>
        </p:scale>
        <p:origin x="78" y="312"/>
      </p:cViewPr>
      <p:guideLst>
        <p:guide orient="horz" pos="1842"/>
        <p:guide pos="2978"/>
        <p:guide orient="horz" pos="935"/>
        <p:guide orient="horz" pos="3045"/>
        <p:guide orient="horz" pos="3090"/>
        <p:guide pos="3681"/>
        <p:guide pos="615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08"/>
    </p:cViewPr>
  </p:sorterViewPr>
  <p:notesViewPr>
    <p:cSldViewPr snapToGrid="0" showGuides="1">
      <p:cViewPr varScale="1">
        <p:scale>
          <a:sx n="143" d="100"/>
          <a:sy n="143" d="100"/>
        </p:scale>
        <p:origin x="4840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0894D-53F3-4060-AF7D-8EA07C655384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EB6D4-2874-4344-BACD-5B40B2FE3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22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7F70-21DE-4C83-92F5-435E90FDCD29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A6133-5E02-4CB3-8CD2-79D67A7D8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3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tart page - Long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DDCDAD-2AA8-4240-955B-EF15CBD9E5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E07BCD-24A4-ACA0-8DCE-ED8D7F6F2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4697" y="6047472"/>
            <a:ext cx="2022603" cy="380437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8B9E60D-E8ED-3E15-264D-11D84D1F24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100000">
            <a:off x="6932596" y="-2514428"/>
            <a:ext cx="5883071" cy="8292330"/>
          </a:xfrm>
          <a:prstGeom prst="rect">
            <a:avLst/>
          </a:prstGeom>
        </p:spPr>
      </p:pic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0BBF2DF4-3DB0-3941-4628-0D35E47F4B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902886">
            <a:off x="-1035217" y="480721"/>
            <a:ext cx="5883071" cy="829233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F51AF07-C77D-A84B-9984-ED4C4144EABB}"/>
              </a:ext>
            </a:extLst>
          </p:cNvPr>
          <p:cNvSpPr txBox="1"/>
          <p:nvPr userDrawn="1"/>
        </p:nvSpPr>
        <p:spPr>
          <a:xfrm>
            <a:off x="10396728" y="-8229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000" dirty="0" err="1"/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F80B7BF4-5338-A66E-EB80-460AF74A20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97884" y="789191"/>
            <a:ext cx="5196229" cy="44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7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text column (white) -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9288E5B-2641-084A-A13A-49A9CAAE8957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16" name="Rectangle 15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0" y="115888"/>
            <a:ext cx="6096000" cy="6192837"/>
          </a:xfrm>
          <a:solidFill>
            <a:schemeClr val="tx2">
              <a:alpha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9835F83-7E26-F349-94A2-3C720F4BE8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9138" y="1736725"/>
            <a:ext cx="5112000" cy="3997324"/>
          </a:xfrm>
        </p:spPr>
        <p:txBody>
          <a:bodyPr/>
          <a:lstStyle>
            <a:lvl1pPr>
              <a:defRPr baseline="0">
                <a:solidFill>
                  <a:srgbClr val="777279"/>
                </a:solidFill>
              </a:defRPr>
            </a:lvl1pPr>
            <a:lvl2pPr>
              <a:defRPr baseline="0">
                <a:solidFill>
                  <a:srgbClr val="777279"/>
                </a:solidFill>
              </a:defRPr>
            </a:lvl2pPr>
            <a:lvl3pPr>
              <a:defRPr baseline="0">
                <a:solidFill>
                  <a:srgbClr val="777279"/>
                </a:solidFill>
              </a:defRPr>
            </a:lvl3pPr>
            <a:lvl4pPr>
              <a:defRPr baseline="0">
                <a:solidFill>
                  <a:srgbClr val="777279"/>
                </a:solidFill>
              </a:defRPr>
            </a:lvl4pPr>
            <a:lvl5pPr>
              <a:defRPr baseline="0">
                <a:solidFill>
                  <a:srgbClr val="777279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4" name="Title Placeholder 1">
            <a:extLst>
              <a:ext uri="{FF2B5EF4-FFF2-40B4-BE49-F238E27FC236}">
                <a16:creationId xmlns:a16="http://schemas.microsoft.com/office/drawing/2014/main" id="{7F9457FC-27A3-734B-BDAE-0452EA77C7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29139" y="657225"/>
            <a:ext cx="5111999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B6B6F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D7A7E0A-11C0-8841-9452-80296AC02C7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529139" y="1076357"/>
            <a:ext cx="5111999" cy="36743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8696E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C4DFEC-66AB-B34A-80A7-CFF1691E9AA4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746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1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/Quotes (max 3 row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49234"/>
            <a:ext cx="7216621" cy="4784816"/>
          </a:xfrm>
        </p:spPr>
        <p:txBody>
          <a:bodyPr anchor="ctr">
            <a:noAutofit/>
          </a:bodyPr>
          <a:lstStyle>
            <a:lvl1pPr algn="l">
              <a:defRPr sz="4800" b="0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Remember that this page should maximum be on three rows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5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/Quotes with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97205"/>
            <a:ext cx="11090275" cy="1888708"/>
          </a:xfrm>
        </p:spPr>
        <p:txBody>
          <a:bodyPr anchor="b">
            <a:noAutofit/>
          </a:bodyPr>
          <a:lstStyle>
            <a:lvl1pPr marL="180000" indent="-180000" algn="l">
              <a:defRPr sz="4000" b="0" baseline="0">
                <a:solidFill>
                  <a:schemeClr val="tx1"/>
                </a:solidFill>
              </a:defRPr>
            </a:lvl1pPr>
          </a:lstStyle>
          <a:p>
            <a:r>
              <a:rPr lang="en-GB" sz="4000" b="0" noProof="0" dirty="0"/>
              <a:t>‘This is a place for you to write a quote. Maximum three rows’</a:t>
            </a:r>
            <a:endParaRPr lang="en-GB" noProof="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AAE163-EC90-C048-998E-6170724EFA66}"/>
              </a:ext>
            </a:extLst>
          </p:cNvPr>
          <p:cNvSpPr txBox="1">
            <a:spLocks/>
          </p:cNvSpPr>
          <p:nvPr userDrawn="1"/>
        </p:nvSpPr>
        <p:spPr>
          <a:xfrm>
            <a:off x="448362" y="683516"/>
            <a:ext cx="11192775" cy="53338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388" indent="-179388"/>
            <a:endParaRPr lang="sv-SE" sz="36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87E55D2-1A7C-7D44-906C-574599A7DA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743" y="3796378"/>
            <a:ext cx="5978274" cy="647286"/>
          </a:xfrm>
        </p:spPr>
        <p:txBody>
          <a:bodyPr>
            <a:noAutofit/>
          </a:bodyPr>
          <a:lstStyle>
            <a:lvl1pPr marL="0" indent="0" algn="l">
              <a:buNone/>
              <a:defRPr sz="1400" b="0" cap="none" spc="15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513922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49234"/>
            <a:ext cx="11090275" cy="4784816"/>
          </a:xfrm>
        </p:spPr>
        <p:txBody>
          <a:bodyPr anchor="ctr">
            <a:noAutofit/>
          </a:bodyPr>
          <a:lstStyle>
            <a:lvl1pPr algn="l"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Only one row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56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BF9365-8A74-8C45-97E0-37A5937E1DD0}"/>
              </a:ext>
            </a:extLst>
          </p:cNvPr>
          <p:cNvSpPr/>
          <p:nvPr userDrawn="1"/>
        </p:nvSpPr>
        <p:spPr>
          <a:xfrm>
            <a:off x="0" y="115888"/>
            <a:ext cx="12192000" cy="65897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980706"/>
            <a:ext cx="11090275" cy="1615421"/>
          </a:xfr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Thank you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9568" y="3735977"/>
            <a:ext cx="11090280" cy="1881056"/>
          </a:xfrm>
        </p:spPr>
        <p:txBody>
          <a:bodyPr>
            <a:noAutofit/>
          </a:bodyPr>
          <a:lstStyle>
            <a:lvl1pPr marL="0" indent="0" algn="ctr">
              <a:buNone/>
              <a:defRPr sz="20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Contact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4697" y="5985530"/>
            <a:ext cx="2022603" cy="38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11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tart page - Long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DDCDAD-2AA8-4240-955B-EF15CBD9E5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E07BCD-24A4-ACA0-8DCE-ED8D7F6F2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4697" y="6047472"/>
            <a:ext cx="2022603" cy="380437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8B9E60D-E8ED-3E15-264D-11D84D1F24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100000">
            <a:off x="6932596" y="-2514428"/>
            <a:ext cx="5883071" cy="8292330"/>
          </a:xfrm>
          <a:prstGeom prst="rect">
            <a:avLst/>
          </a:prstGeom>
        </p:spPr>
      </p:pic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0BBF2DF4-3DB0-3941-4628-0D35E47F4B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902886">
            <a:off x="-1035217" y="480721"/>
            <a:ext cx="5883071" cy="829233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F51AF07-C77D-A84B-9984-ED4C4144EABB}"/>
              </a:ext>
            </a:extLst>
          </p:cNvPr>
          <p:cNvSpPr txBox="1"/>
          <p:nvPr userDrawn="1"/>
        </p:nvSpPr>
        <p:spPr>
          <a:xfrm>
            <a:off x="10396728" y="-8229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000" dirty="0" err="1"/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F80B7BF4-5338-A66E-EB80-460AF74A20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97884" y="789191"/>
            <a:ext cx="5196229" cy="44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01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tart page - Long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DDCDAD-2AA8-4240-955B-EF15CBD9E5A1}"/>
              </a:ext>
            </a:extLst>
          </p:cNvPr>
          <p:cNvSpPr/>
          <p:nvPr userDrawn="1"/>
        </p:nvSpPr>
        <p:spPr>
          <a:xfrm>
            <a:off x="0" y="0"/>
            <a:ext cx="12192000" cy="5734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379" y="6145935"/>
            <a:ext cx="2022613" cy="380437"/>
          </a:xfrm>
          <a:prstGeom prst="rect">
            <a:avLst/>
          </a:prstGeom>
        </p:spPr>
      </p:pic>
      <p:sp>
        <p:nvSpPr>
          <p:cNvPr id="14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095170" y="1246934"/>
            <a:ext cx="2785018" cy="236992"/>
          </a:xfrm>
        </p:spPr>
        <p:txBody>
          <a:bodyPr anchor="ctr"/>
          <a:lstStyle>
            <a:lvl1pPr marL="0" indent="0" algn="ctr">
              <a:buNone/>
              <a:defRPr sz="1200" cap="all" spc="1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noProof="0" dirty="0"/>
              <a:t>Add date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51AF07-C77D-A84B-9984-ED4C4144EABB}"/>
              </a:ext>
            </a:extLst>
          </p:cNvPr>
          <p:cNvSpPr txBox="1"/>
          <p:nvPr userDrawn="1"/>
        </p:nvSpPr>
        <p:spPr>
          <a:xfrm>
            <a:off x="10396728" y="-8229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000" dirty="0" err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65E257-F50F-9247-8152-3B071F94D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37314" y="2344612"/>
            <a:ext cx="4458761" cy="929108"/>
          </a:xfrm>
        </p:spPr>
        <p:txBody>
          <a:bodyPr anchor="b">
            <a:noAutofit/>
          </a:bodyPr>
          <a:lstStyle>
            <a:lvl1pPr algn="ctr">
              <a:defRPr sz="6000" spc="-15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F395748-72D0-2C4F-BA59-367CE7B646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07306" y="3875823"/>
            <a:ext cx="4458761" cy="929108"/>
          </a:xfrm>
        </p:spPr>
        <p:txBody>
          <a:bodyPr>
            <a:noAutofit/>
          </a:bodyPr>
          <a:lstStyle>
            <a:lvl1pPr marL="0" indent="0" algn="ctr">
              <a:buNone/>
              <a:defRPr sz="2000" kern="2000" spc="1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Sub title</a:t>
            </a:r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F80B7BF4-5338-A66E-EB80-460AF74A20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6382" y="-299605"/>
            <a:ext cx="6636976" cy="572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449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9AD3909-A5AF-504B-99A1-437D9E322B3D}"/>
              </a:ext>
            </a:extLst>
          </p:cNvPr>
          <p:cNvSpPr/>
          <p:nvPr userDrawn="1"/>
        </p:nvSpPr>
        <p:spPr>
          <a:xfrm>
            <a:off x="0" y="115888"/>
            <a:ext cx="12191108" cy="6192837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838658"/>
            <a:ext cx="11090275" cy="1615421"/>
          </a:xfrm>
        </p:spPr>
        <p:txBody>
          <a:bodyPr anchor="b">
            <a:no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Sub-chapter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303" y="3549533"/>
            <a:ext cx="11090280" cy="1946227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Sub-headline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F99A3FF-A965-2847-B601-C92439A5120C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134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9757C"/>
                </a:solidFill>
              </a:defRPr>
            </a:lvl1pPr>
            <a:lvl2pPr>
              <a:defRPr baseline="0">
                <a:solidFill>
                  <a:srgbClr val="79757C"/>
                </a:solidFill>
              </a:defRPr>
            </a:lvl2pPr>
            <a:lvl3pPr>
              <a:defRPr baseline="0">
                <a:solidFill>
                  <a:srgbClr val="79757C"/>
                </a:solidFill>
              </a:defRPr>
            </a:lvl3pPr>
            <a:lvl4pPr>
              <a:defRPr baseline="0">
                <a:solidFill>
                  <a:srgbClr val="79757C"/>
                </a:solidFill>
              </a:defRPr>
            </a:lvl4pPr>
            <a:lvl5pPr>
              <a:defRPr baseline="0">
                <a:solidFill>
                  <a:srgbClr val="79757C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70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B6D71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9C9F85-6946-9434-2341-2AF8A2B168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4728" y="100040"/>
            <a:ext cx="3960924" cy="39736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4179A74-87DF-FA89-0CC8-14417542BF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48" y="2335105"/>
            <a:ext cx="3960924" cy="397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086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9757C"/>
                </a:solidFill>
              </a:defRPr>
            </a:lvl1pPr>
            <a:lvl2pPr>
              <a:defRPr baseline="0">
                <a:solidFill>
                  <a:srgbClr val="79757C"/>
                </a:solidFill>
              </a:defRPr>
            </a:lvl2pPr>
            <a:lvl3pPr>
              <a:defRPr baseline="0">
                <a:solidFill>
                  <a:srgbClr val="79757C"/>
                </a:solidFill>
              </a:defRPr>
            </a:lvl3pPr>
            <a:lvl4pPr>
              <a:defRPr baseline="0">
                <a:solidFill>
                  <a:srgbClr val="79757C"/>
                </a:solidFill>
              </a:defRPr>
            </a:lvl4pPr>
            <a:lvl5pPr>
              <a:defRPr baseline="0">
                <a:solidFill>
                  <a:srgbClr val="79757C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70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B6D71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9C9F85-6946-9434-2341-2AF8A2B168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4728" y="100040"/>
            <a:ext cx="3960924" cy="397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5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tart page - Long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DDCDAD-2AA8-4240-955B-EF15CBD9E5A1}"/>
              </a:ext>
            </a:extLst>
          </p:cNvPr>
          <p:cNvSpPr/>
          <p:nvPr userDrawn="1"/>
        </p:nvSpPr>
        <p:spPr>
          <a:xfrm>
            <a:off x="0" y="0"/>
            <a:ext cx="12192000" cy="5734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379" y="6145935"/>
            <a:ext cx="2022613" cy="380437"/>
          </a:xfrm>
          <a:prstGeom prst="rect">
            <a:avLst/>
          </a:prstGeom>
        </p:spPr>
      </p:pic>
      <p:sp>
        <p:nvSpPr>
          <p:cNvPr id="14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095170" y="1246934"/>
            <a:ext cx="2785018" cy="236992"/>
          </a:xfrm>
        </p:spPr>
        <p:txBody>
          <a:bodyPr anchor="ctr"/>
          <a:lstStyle>
            <a:lvl1pPr marL="0" indent="0" algn="ctr">
              <a:buNone/>
              <a:defRPr sz="1200" cap="all" spc="1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noProof="0" dirty="0"/>
              <a:t>Add date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51AF07-C77D-A84B-9984-ED4C4144EABB}"/>
              </a:ext>
            </a:extLst>
          </p:cNvPr>
          <p:cNvSpPr txBox="1"/>
          <p:nvPr userDrawn="1"/>
        </p:nvSpPr>
        <p:spPr>
          <a:xfrm>
            <a:off x="10396728" y="-8229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000" dirty="0" err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65E257-F50F-9247-8152-3B071F94D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37314" y="2344612"/>
            <a:ext cx="4458761" cy="929108"/>
          </a:xfrm>
        </p:spPr>
        <p:txBody>
          <a:bodyPr anchor="b">
            <a:noAutofit/>
          </a:bodyPr>
          <a:lstStyle>
            <a:lvl1pPr algn="ctr">
              <a:defRPr sz="6000" spc="-15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F395748-72D0-2C4F-BA59-367CE7B646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07306" y="3875823"/>
            <a:ext cx="4458761" cy="929108"/>
          </a:xfrm>
        </p:spPr>
        <p:txBody>
          <a:bodyPr>
            <a:noAutofit/>
          </a:bodyPr>
          <a:lstStyle>
            <a:lvl1pPr marL="0" indent="0" algn="ctr">
              <a:buNone/>
              <a:defRPr sz="2000" kern="2000" spc="1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Sub title</a:t>
            </a:r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F80B7BF4-5338-A66E-EB80-460AF74A20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6382" y="-299605"/>
            <a:ext cx="6636976" cy="572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7268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8737A"/>
                </a:solidFill>
              </a:defRPr>
            </a:lvl1pPr>
            <a:lvl2pPr>
              <a:defRPr baseline="0">
                <a:solidFill>
                  <a:srgbClr val="78737A"/>
                </a:solidFill>
              </a:defRPr>
            </a:lvl2pPr>
            <a:lvl3pPr>
              <a:defRPr baseline="0">
                <a:solidFill>
                  <a:srgbClr val="78737A"/>
                </a:solidFill>
              </a:defRPr>
            </a:lvl3pPr>
            <a:lvl4pPr>
              <a:defRPr baseline="0">
                <a:solidFill>
                  <a:srgbClr val="78737A"/>
                </a:solidFill>
              </a:defRPr>
            </a:lvl4pPr>
            <a:lvl5pPr>
              <a:defRPr baseline="0">
                <a:solidFill>
                  <a:srgbClr val="78737A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B6D7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A6B6F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89E284-7780-7144-A6E1-93926ABF68D1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21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 (bei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0863" y="1737361"/>
            <a:ext cx="5336131" cy="3996689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7361"/>
            <a:ext cx="5336131" cy="3996689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959C967-3632-4A46-8468-C99B156184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F8F0AAB-98DD-F04F-B9B8-CC763EF61A4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/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1035441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text column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33B92A6-25CA-D549-BD81-E759EBF43C6C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10" name="Rectangle 9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0863" y="1736725"/>
            <a:ext cx="5336131" cy="3997324"/>
          </a:xfrm>
        </p:spPr>
        <p:txBody>
          <a:bodyPr/>
          <a:lstStyle>
            <a:lvl1pPr>
              <a:defRPr baseline="0">
                <a:solidFill>
                  <a:srgbClr val="7B797F"/>
                </a:solidFill>
              </a:defRPr>
            </a:lvl1pPr>
            <a:lvl2pPr>
              <a:defRPr baseline="0">
                <a:solidFill>
                  <a:srgbClr val="7B797F"/>
                </a:solidFill>
              </a:defRPr>
            </a:lvl2pPr>
            <a:lvl3pPr>
              <a:defRPr baseline="0">
                <a:solidFill>
                  <a:srgbClr val="7B797F"/>
                </a:solidFill>
              </a:defRPr>
            </a:lvl3pPr>
            <a:lvl4pPr>
              <a:defRPr baseline="0">
                <a:solidFill>
                  <a:srgbClr val="7B797F"/>
                </a:solidFill>
              </a:defRPr>
            </a:lvl4pPr>
            <a:lvl5pPr>
              <a:defRPr baseline="0">
                <a:solidFill>
                  <a:srgbClr val="7B797F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6725"/>
            <a:ext cx="5336131" cy="3997324"/>
          </a:xfrm>
        </p:spPr>
        <p:txBody>
          <a:bodyPr/>
          <a:lstStyle>
            <a:lvl1pPr>
              <a:defRPr baseline="0">
                <a:solidFill>
                  <a:srgbClr val="68696D"/>
                </a:solidFill>
              </a:defRPr>
            </a:lvl1pPr>
            <a:lvl2pPr>
              <a:defRPr baseline="0">
                <a:solidFill>
                  <a:srgbClr val="68696D"/>
                </a:solidFill>
              </a:defRPr>
            </a:lvl2pPr>
            <a:lvl3pPr>
              <a:defRPr baseline="0">
                <a:solidFill>
                  <a:srgbClr val="68696D"/>
                </a:solidFill>
              </a:defRPr>
            </a:lvl3pPr>
            <a:lvl4pPr>
              <a:defRPr baseline="0">
                <a:solidFill>
                  <a:srgbClr val="68696D"/>
                </a:solidFill>
              </a:defRPr>
            </a:lvl4pPr>
            <a:lvl5pPr>
              <a:defRPr baseline="0">
                <a:solidFill>
                  <a:srgbClr val="68696D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857EB03A-9EE9-C14D-AC19-435A852ED8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6F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4F5A719-03F9-7E49-8D48-3C2491F4E95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7A777D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046B2E-9DF2-324D-815F-CF69D54734B3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861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, two sizes (bei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6726"/>
            <a:ext cx="5336131" cy="3997323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7DB045E2-BCA1-144B-861E-1E09F20F66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7BE081-5235-C240-B318-4E0C707B1F7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/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/>
              <a:t>Subheading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5EE41-1544-0F4E-8B7F-139F30CDA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0862" y="1736725"/>
            <a:ext cx="5335587" cy="3997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57765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text column (white) -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9288E5B-2641-084A-A13A-49A9CAAE8957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16" name="Rectangle 15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0" y="115888"/>
            <a:ext cx="6096000" cy="6192837"/>
          </a:xfrm>
          <a:solidFill>
            <a:schemeClr val="tx2">
              <a:alpha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9835F83-7E26-F349-94A2-3C720F4BE8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9138" y="1736725"/>
            <a:ext cx="5112000" cy="3997324"/>
          </a:xfrm>
        </p:spPr>
        <p:txBody>
          <a:bodyPr/>
          <a:lstStyle>
            <a:lvl1pPr>
              <a:defRPr baseline="0">
                <a:solidFill>
                  <a:srgbClr val="777279"/>
                </a:solidFill>
              </a:defRPr>
            </a:lvl1pPr>
            <a:lvl2pPr>
              <a:defRPr baseline="0">
                <a:solidFill>
                  <a:srgbClr val="777279"/>
                </a:solidFill>
              </a:defRPr>
            </a:lvl2pPr>
            <a:lvl3pPr>
              <a:defRPr baseline="0">
                <a:solidFill>
                  <a:srgbClr val="777279"/>
                </a:solidFill>
              </a:defRPr>
            </a:lvl3pPr>
            <a:lvl4pPr>
              <a:defRPr baseline="0">
                <a:solidFill>
                  <a:srgbClr val="777279"/>
                </a:solidFill>
              </a:defRPr>
            </a:lvl4pPr>
            <a:lvl5pPr>
              <a:defRPr baseline="0">
                <a:solidFill>
                  <a:srgbClr val="777279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4" name="Title Placeholder 1">
            <a:extLst>
              <a:ext uri="{FF2B5EF4-FFF2-40B4-BE49-F238E27FC236}">
                <a16:creationId xmlns:a16="http://schemas.microsoft.com/office/drawing/2014/main" id="{7F9457FC-27A3-734B-BDAE-0452EA77C7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29139" y="657225"/>
            <a:ext cx="5111999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B6B6F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D7A7E0A-11C0-8841-9452-80296AC02C7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529139" y="1076357"/>
            <a:ext cx="5111999" cy="36743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8696E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C4DFEC-66AB-B34A-80A7-CFF1691E9AA4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31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1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/Quotes (max 3 row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49234"/>
            <a:ext cx="7216621" cy="4784816"/>
          </a:xfrm>
        </p:spPr>
        <p:txBody>
          <a:bodyPr anchor="ctr">
            <a:noAutofit/>
          </a:bodyPr>
          <a:lstStyle>
            <a:lvl1pPr algn="l">
              <a:defRPr sz="4800" b="0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Remember that this page should maximum be on three rows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7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/Quotes with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97205"/>
            <a:ext cx="11090275" cy="1888708"/>
          </a:xfrm>
        </p:spPr>
        <p:txBody>
          <a:bodyPr anchor="b">
            <a:noAutofit/>
          </a:bodyPr>
          <a:lstStyle>
            <a:lvl1pPr marL="180000" indent="-180000" algn="l">
              <a:defRPr sz="4000" b="0" baseline="0">
                <a:solidFill>
                  <a:schemeClr val="tx1"/>
                </a:solidFill>
              </a:defRPr>
            </a:lvl1pPr>
          </a:lstStyle>
          <a:p>
            <a:r>
              <a:rPr lang="en-GB" sz="4000" b="0" noProof="0" dirty="0"/>
              <a:t>‘This is a place for you to write a quote. Maximum three rows’</a:t>
            </a:r>
            <a:endParaRPr lang="en-GB" noProof="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AAE163-EC90-C048-998E-6170724EFA66}"/>
              </a:ext>
            </a:extLst>
          </p:cNvPr>
          <p:cNvSpPr txBox="1">
            <a:spLocks/>
          </p:cNvSpPr>
          <p:nvPr userDrawn="1"/>
        </p:nvSpPr>
        <p:spPr>
          <a:xfrm>
            <a:off x="448362" y="683516"/>
            <a:ext cx="11192775" cy="53338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388" indent="-179388"/>
            <a:endParaRPr lang="sv-SE" sz="36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87E55D2-1A7C-7D44-906C-574599A7DA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743" y="3796378"/>
            <a:ext cx="5978274" cy="647286"/>
          </a:xfrm>
        </p:spPr>
        <p:txBody>
          <a:bodyPr>
            <a:noAutofit/>
          </a:bodyPr>
          <a:lstStyle>
            <a:lvl1pPr marL="0" indent="0" algn="l">
              <a:buNone/>
              <a:defRPr sz="1400" b="0" cap="none" spc="15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9586498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49234"/>
            <a:ext cx="11090275" cy="4784816"/>
          </a:xfrm>
        </p:spPr>
        <p:txBody>
          <a:bodyPr anchor="ctr">
            <a:noAutofit/>
          </a:bodyPr>
          <a:lstStyle>
            <a:lvl1pPr algn="l"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Only one row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242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BF9365-8A74-8C45-97E0-37A5937E1DD0}"/>
              </a:ext>
            </a:extLst>
          </p:cNvPr>
          <p:cNvSpPr/>
          <p:nvPr userDrawn="1"/>
        </p:nvSpPr>
        <p:spPr>
          <a:xfrm>
            <a:off x="0" y="115888"/>
            <a:ext cx="12192000" cy="65897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980706"/>
            <a:ext cx="11090275" cy="1615421"/>
          </a:xfr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Thank you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9568" y="3735977"/>
            <a:ext cx="11090280" cy="1881056"/>
          </a:xfrm>
        </p:spPr>
        <p:txBody>
          <a:bodyPr>
            <a:noAutofit/>
          </a:bodyPr>
          <a:lstStyle>
            <a:lvl1pPr marL="0" indent="0" algn="ctr">
              <a:buNone/>
              <a:defRPr sz="20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Contact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4697" y="5985530"/>
            <a:ext cx="2022603" cy="38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4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9AD3909-A5AF-504B-99A1-437D9E322B3D}"/>
              </a:ext>
            </a:extLst>
          </p:cNvPr>
          <p:cNvSpPr/>
          <p:nvPr userDrawn="1"/>
        </p:nvSpPr>
        <p:spPr>
          <a:xfrm>
            <a:off x="0" y="115888"/>
            <a:ext cx="12191108" cy="6192837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838658"/>
            <a:ext cx="11090275" cy="1615421"/>
          </a:xfrm>
        </p:spPr>
        <p:txBody>
          <a:bodyPr anchor="b">
            <a:no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Sub-chapter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303" y="3549533"/>
            <a:ext cx="11090280" cy="1946227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Sub-headline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F99A3FF-A965-2847-B601-C92439A5120C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1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9757C"/>
                </a:solidFill>
              </a:defRPr>
            </a:lvl1pPr>
            <a:lvl2pPr>
              <a:defRPr baseline="0">
                <a:solidFill>
                  <a:srgbClr val="79757C"/>
                </a:solidFill>
              </a:defRPr>
            </a:lvl2pPr>
            <a:lvl3pPr>
              <a:defRPr baseline="0">
                <a:solidFill>
                  <a:srgbClr val="79757C"/>
                </a:solidFill>
              </a:defRPr>
            </a:lvl3pPr>
            <a:lvl4pPr>
              <a:defRPr baseline="0">
                <a:solidFill>
                  <a:srgbClr val="79757C"/>
                </a:solidFill>
              </a:defRPr>
            </a:lvl4pPr>
            <a:lvl5pPr>
              <a:defRPr baseline="0">
                <a:solidFill>
                  <a:srgbClr val="79757C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70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B6D71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9C9F85-6946-9434-2341-2AF8A2B168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4728" y="100040"/>
            <a:ext cx="3960924" cy="39736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4179A74-87DF-FA89-0CC8-14417542BF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48" y="2335105"/>
            <a:ext cx="3960924" cy="397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2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9757C"/>
                </a:solidFill>
              </a:defRPr>
            </a:lvl1pPr>
            <a:lvl2pPr>
              <a:defRPr baseline="0">
                <a:solidFill>
                  <a:srgbClr val="79757C"/>
                </a:solidFill>
              </a:defRPr>
            </a:lvl2pPr>
            <a:lvl3pPr>
              <a:defRPr baseline="0">
                <a:solidFill>
                  <a:srgbClr val="79757C"/>
                </a:solidFill>
              </a:defRPr>
            </a:lvl3pPr>
            <a:lvl4pPr>
              <a:defRPr baseline="0">
                <a:solidFill>
                  <a:srgbClr val="79757C"/>
                </a:solidFill>
              </a:defRPr>
            </a:lvl4pPr>
            <a:lvl5pPr>
              <a:defRPr baseline="0">
                <a:solidFill>
                  <a:srgbClr val="79757C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70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B6D71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9C9F85-6946-9434-2341-2AF8A2B168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4728" y="100040"/>
            <a:ext cx="3960924" cy="397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5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ne text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B2D89E-3AB4-B946-AB4D-8CA28CB098EB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Rectangle 7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rgbClr val="78737A"/>
                </a:solidFill>
              </a:defRPr>
            </a:lvl1pPr>
            <a:lvl2pPr>
              <a:defRPr baseline="0">
                <a:solidFill>
                  <a:srgbClr val="78737A"/>
                </a:solidFill>
              </a:defRPr>
            </a:lvl2pPr>
            <a:lvl3pPr>
              <a:defRPr baseline="0">
                <a:solidFill>
                  <a:srgbClr val="78737A"/>
                </a:solidFill>
              </a:defRPr>
            </a:lvl3pPr>
            <a:lvl4pPr>
              <a:defRPr baseline="0">
                <a:solidFill>
                  <a:srgbClr val="78737A"/>
                </a:solidFill>
              </a:defRPr>
            </a:lvl4pPr>
            <a:lvl5pPr>
              <a:defRPr baseline="0">
                <a:solidFill>
                  <a:srgbClr val="78737A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E1A06A9-4101-E146-BA2B-F2053C04CD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B6D7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4030ACF-9950-764B-8A64-7173AAF1335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6A6B6F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89E284-7780-7144-A6E1-93926ABF68D1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6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 (bei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0863" y="1737361"/>
            <a:ext cx="5336131" cy="3996689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7361"/>
            <a:ext cx="5336131" cy="3996689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959C967-3632-4A46-8468-C99B156184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F8F0AAB-98DD-F04F-B9B8-CC763EF61A4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/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14058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text column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33B92A6-25CA-D549-BD81-E759EBF43C6C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10" name="Rectangle 9"/>
          <p:cNvSpPr/>
          <p:nvPr userDrawn="1"/>
        </p:nvSpPr>
        <p:spPr>
          <a:xfrm>
            <a:off x="892" y="115888"/>
            <a:ext cx="12191108" cy="61928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0863" y="1736725"/>
            <a:ext cx="5336131" cy="3997324"/>
          </a:xfrm>
        </p:spPr>
        <p:txBody>
          <a:bodyPr/>
          <a:lstStyle>
            <a:lvl1pPr>
              <a:defRPr baseline="0">
                <a:solidFill>
                  <a:srgbClr val="7B797F"/>
                </a:solidFill>
              </a:defRPr>
            </a:lvl1pPr>
            <a:lvl2pPr>
              <a:defRPr baseline="0">
                <a:solidFill>
                  <a:srgbClr val="7B797F"/>
                </a:solidFill>
              </a:defRPr>
            </a:lvl2pPr>
            <a:lvl3pPr>
              <a:defRPr baseline="0">
                <a:solidFill>
                  <a:srgbClr val="7B797F"/>
                </a:solidFill>
              </a:defRPr>
            </a:lvl3pPr>
            <a:lvl4pPr>
              <a:defRPr baseline="0">
                <a:solidFill>
                  <a:srgbClr val="7B797F"/>
                </a:solidFill>
              </a:defRPr>
            </a:lvl4pPr>
            <a:lvl5pPr>
              <a:defRPr baseline="0">
                <a:solidFill>
                  <a:srgbClr val="7B797F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6725"/>
            <a:ext cx="5336131" cy="3997324"/>
          </a:xfrm>
        </p:spPr>
        <p:txBody>
          <a:bodyPr/>
          <a:lstStyle>
            <a:lvl1pPr>
              <a:defRPr baseline="0">
                <a:solidFill>
                  <a:srgbClr val="68696D"/>
                </a:solidFill>
              </a:defRPr>
            </a:lvl1pPr>
            <a:lvl2pPr>
              <a:defRPr baseline="0">
                <a:solidFill>
                  <a:srgbClr val="68696D"/>
                </a:solidFill>
              </a:defRPr>
            </a:lvl2pPr>
            <a:lvl3pPr>
              <a:defRPr baseline="0">
                <a:solidFill>
                  <a:srgbClr val="68696D"/>
                </a:solidFill>
              </a:defRPr>
            </a:lvl3pPr>
            <a:lvl4pPr>
              <a:defRPr baseline="0">
                <a:solidFill>
                  <a:srgbClr val="68696D"/>
                </a:solidFill>
              </a:defRPr>
            </a:lvl4pPr>
            <a:lvl5pPr>
              <a:defRPr baseline="0">
                <a:solidFill>
                  <a:srgbClr val="68696D"/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857EB03A-9EE9-C14D-AC19-435A852ED8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aseline="0">
                <a:solidFill>
                  <a:srgbClr val="6A6B6F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4F5A719-03F9-7E49-8D48-3C2491F4E95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 baseline="0">
                <a:solidFill>
                  <a:srgbClr val="7A777D"/>
                </a:solidFill>
              </a:defRPr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 dirty="0"/>
              <a:t>Subheading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046B2E-9DF2-324D-815F-CF69D54734B3}"/>
              </a:ext>
            </a:extLst>
          </p:cNvPr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4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, two sizes (bei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305007" y="1736726"/>
            <a:ext cx="5336131" cy="3997323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7DB045E2-BCA1-144B-861E-1E09F20F66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657225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7BE081-5235-C240-B318-4E0C707B1F7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50864" y="1076357"/>
            <a:ext cx="11090274" cy="360362"/>
          </a:xfrm>
        </p:spPr>
        <p:txBody>
          <a:bodyPr/>
          <a:lstStyle>
            <a:lvl1pPr marL="0" indent="0">
              <a:buNone/>
              <a:defRPr sz="2000"/>
            </a:lvl1pPr>
            <a:lvl2pPr marL="265112" indent="0">
              <a:buNone/>
              <a:defRPr/>
            </a:lvl2pPr>
            <a:lvl3pPr marL="501650" indent="0">
              <a:buNone/>
              <a:defRPr/>
            </a:lvl3pPr>
            <a:lvl4pPr marL="698500" indent="0">
              <a:buNone/>
              <a:defRPr/>
            </a:lvl4pPr>
            <a:lvl5pPr marL="944563" indent="0">
              <a:buNone/>
              <a:defRPr/>
            </a:lvl5pPr>
          </a:lstStyle>
          <a:p>
            <a:pPr lvl="0"/>
            <a:r>
              <a:rPr lang="en-GB" noProof="0"/>
              <a:t>Subheading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5EE41-1544-0F4E-8B7F-139F30CDA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0862" y="1736725"/>
            <a:ext cx="5335587" cy="3997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2106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0952B16-4FEF-2546-A8DE-AB893C070681}"/>
              </a:ext>
            </a:extLst>
          </p:cNvPr>
          <p:cNvSpPr/>
          <p:nvPr userDrawn="1"/>
        </p:nvSpPr>
        <p:spPr>
          <a:xfrm>
            <a:off x="0" y="115888"/>
            <a:ext cx="12192000" cy="6192837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657225"/>
            <a:ext cx="11090275" cy="81615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760430"/>
            <a:ext cx="11090275" cy="39736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9993" y="6456998"/>
            <a:ext cx="271144" cy="1752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fld id="{3F2B5CF4-79E2-4BCE-8F81-53ED60D4893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8" r:id="rId2"/>
    <p:sldLayoutId id="2147483711" r:id="rId3"/>
    <p:sldLayoutId id="2147483729" r:id="rId4"/>
    <p:sldLayoutId id="2147483742" r:id="rId5"/>
    <p:sldLayoutId id="2147483739" r:id="rId6"/>
    <p:sldLayoutId id="2147483657" r:id="rId7"/>
    <p:sldLayoutId id="2147483703" r:id="rId8"/>
    <p:sldLayoutId id="2147483712" r:id="rId9"/>
    <p:sldLayoutId id="2147483693" r:id="rId10"/>
    <p:sldLayoutId id="2147483654" r:id="rId11"/>
    <p:sldLayoutId id="2147483718" r:id="rId12"/>
    <p:sldLayoutId id="2147483665" r:id="rId13"/>
    <p:sldLayoutId id="2147483682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SzPct val="110000"/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1650" indent="-2365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215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44563" indent="-2460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69988" indent="-2254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 userDrawn="1">
          <p15:clr>
            <a:srgbClr val="F26B43"/>
          </p15:clr>
        </p15:guide>
        <p15:guide id="2" pos="7333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3612" userDrawn="1">
          <p15:clr>
            <a:srgbClr val="F26B43"/>
          </p15:clr>
        </p15:guide>
        <p15:guide id="6" orient="horz" pos="73" userDrawn="1">
          <p15:clr>
            <a:srgbClr val="F26B43"/>
          </p15:clr>
        </p15:guide>
        <p15:guide id="7" orient="horz" pos="3974" userDrawn="1">
          <p15:clr>
            <a:srgbClr val="F26B43"/>
          </p15:clr>
        </p15:guide>
        <p15:guide id="8" orient="horz" pos="414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799" userDrawn="1">
          <p15:clr>
            <a:srgbClr val="F26B43"/>
          </p15:clr>
        </p15:guide>
        <p15:guide id="11" orient="horz" pos="595" userDrawn="1">
          <p15:clr>
            <a:srgbClr val="F26B43"/>
          </p15:clr>
        </p15:guide>
        <p15:guide id="12" pos="5110" userDrawn="1">
          <p15:clr>
            <a:srgbClr val="F26B43"/>
          </p15:clr>
        </p15:guide>
        <p15:guide id="13" pos="41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0952B16-4FEF-2546-A8DE-AB893C070681}"/>
              </a:ext>
            </a:extLst>
          </p:cNvPr>
          <p:cNvSpPr/>
          <p:nvPr userDrawn="1"/>
        </p:nvSpPr>
        <p:spPr>
          <a:xfrm>
            <a:off x="0" y="115888"/>
            <a:ext cx="12192000" cy="6192837"/>
          </a:xfrm>
          <a:prstGeom prst="rect">
            <a:avLst/>
          </a:pr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657225"/>
            <a:ext cx="11090275" cy="81615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760430"/>
            <a:ext cx="11090275" cy="39736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9993" y="6456998"/>
            <a:ext cx="271144" cy="1752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fld id="{3F2B5CF4-79E2-4BCE-8F81-53ED60D4893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11369993" y="6635115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11369993" y="6442437"/>
            <a:ext cx="271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 flipH="1">
            <a:off x="550863" y="6595778"/>
            <a:ext cx="1652387" cy="1077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00" cap="all" spc="80" dirty="0">
                <a:solidFill>
                  <a:schemeClr val="tx1"/>
                </a:solidFill>
              </a:rPr>
              <a:t>©</a:t>
            </a:r>
            <a:r>
              <a:rPr lang="en-US" sz="400" cap="all" spc="0" baseline="0" dirty="0">
                <a:solidFill>
                  <a:schemeClr val="tx1"/>
                </a:solidFill>
              </a:rPr>
              <a:t> </a:t>
            </a:r>
            <a:r>
              <a:rPr lang="en-US" sz="400" cap="all" spc="80" dirty="0">
                <a:solidFill>
                  <a:schemeClr val="tx1"/>
                </a:solidFill>
              </a:rPr>
              <a:t>Oriflame Cosmetics</a:t>
            </a:r>
            <a:r>
              <a:rPr lang="en-US" sz="400" cap="all" spc="80" baseline="0" dirty="0">
                <a:solidFill>
                  <a:schemeClr val="tx1"/>
                </a:solidFill>
              </a:rPr>
              <a:t> AG,2022</a:t>
            </a:r>
            <a:endParaRPr lang="en-US" sz="1600" cap="all" spc="8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271" y="6438375"/>
            <a:ext cx="1143000" cy="21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91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SzPct val="110000"/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1650" indent="-2365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215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44563" indent="-2460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69988" indent="-2254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 userDrawn="1">
          <p15:clr>
            <a:srgbClr val="F26B43"/>
          </p15:clr>
        </p15:guide>
        <p15:guide id="2" pos="7333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3612" userDrawn="1">
          <p15:clr>
            <a:srgbClr val="F26B43"/>
          </p15:clr>
        </p15:guide>
        <p15:guide id="6" orient="horz" pos="73" userDrawn="1">
          <p15:clr>
            <a:srgbClr val="F26B43"/>
          </p15:clr>
        </p15:guide>
        <p15:guide id="7" orient="horz" pos="3974" userDrawn="1">
          <p15:clr>
            <a:srgbClr val="F26B43"/>
          </p15:clr>
        </p15:guide>
        <p15:guide id="8" orient="horz" pos="414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799" userDrawn="1">
          <p15:clr>
            <a:srgbClr val="F26B43"/>
          </p15:clr>
        </p15:guide>
        <p15:guide id="11" orient="horz" pos="595" userDrawn="1">
          <p15:clr>
            <a:srgbClr val="F26B43"/>
          </p15:clr>
        </p15:guide>
        <p15:guide id="12" pos="5110" userDrawn="1">
          <p15:clr>
            <a:srgbClr val="F26B43"/>
          </p15:clr>
        </p15:guide>
        <p15:guide id="13" pos="41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9620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BC1007-DDCA-7C2D-54D0-7D7A6C35BC4E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2B5CF4-79E2-4BCE-8F81-53ED60D4893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Менеджерская команда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СТАРТОВЫЙ УРОВЕНЬ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ru-RU" sz="4000" b="1" dirty="0">
                <a:solidFill>
                  <a:srgbClr val="FDFFFD"/>
                </a:solidFill>
                <a:latin typeface="Arial"/>
              </a:rPr>
              <a:t>15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45493" y="1253557"/>
            <a:ext cx="451598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включая каталог №12 2023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54A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45493" y="2550196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 с заказом от 50 ББ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3CC5B-46AD-B2CE-D76A-597B9B8C83AC}"/>
              </a:ext>
            </a:extLst>
          </p:cNvPr>
          <p:cNvSpPr txBox="1"/>
          <p:nvPr/>
        </p:nvSpPr>
        <p:spPr>
          <a:xfrm>
            <a:off x="5745493" y="3818692"/>
            <a:ext cx="5758249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суммарный план по количеству рекрутов от 50 ББ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Персональной Группе за период квалификации </a:t>
            </a:r>
          </a:p>
        </p:txBody>
      </p:sp>
      <p:grpSp>
        <p:nvGrpSpPr>
          <p:cNvPr id="16" name="Group 17">
            <a:extLst>
              <a:ext uri="{FF2B5EF4-FFF2-40B4-BE49-F238E27FC236}">
                <a16:creationId xmlns:a16="http://schemas.microsoft.com/office/drawing/2014/main" id="{58EC6C4F-42A3-B91C-18FC-C371839D0695}"/>
              </a:ext>
            </a:extLst>
          </p:cNvPr>
          <p:cNvGrpSpPr/>
          <p:nvPr/>
        </p:nvGrpSpPr>
        <p:grpSpPr>
          <a:xfrm>
            <a:off x="4755267" y="660019"/>
            <a:ext cx="820855" cy="820855"/>
            <a:chOff x="3179763" y="1447181"/>
            <a:chExt cx="1006520" cy="100652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B9DD30D-E7A6-9BFC-B68C-F612CA3D20F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5" name="Picture 19" descr="Icon&#10;&#10;Description automatically generated">
              <a:extLst>
                <a:ext uri="{FF2B5EF4-FFF2-40B4-BE49-F238E27FC236}">
                  <a16:creationId xmlns:a16="http://schemas.microsoft.com/office/drawing/2014/main" id="{98407C12-F82B-4861-3CA5-8A65E28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1D695DC-EA34-735B-88C7-C2ED9C10BCD9}"/>
              </a:ext>
            </a:extLst>
          </p:cNvPr>
          <p:cNvSpPr txBox="1"/>
          <p:nvPr/>
        </p:nvSpPr>
        <p:spPr>
          <a:xfrm>
            <a:off x="5740571" y="800636"/>
            <a:ext cx="6741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Старший Менеджер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2-х каталогах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1766B35-3B33-FBD1-DD49-3629687D663E}"/>
              </a:ext>
            </a:extLst>
          </p:cNvPr>
          <p:cNvSpPr txBox="1"/>
          <p:nvPr/>
        </p:nvSpPr>
        <p:spPr>
          <a:xfrm>
            <a:off x="2456158" y="3936673"/>
            <a:ext cx="403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dirty="0"/>
          </a:p>
        </p:txBody>
      </p:sp>
      <p:grpSp>
        <p:nvGrpSpPr>
          <p:cNvPr id="35" name="Group 14">
            <a:extLst>
              <a:ext uri="{FF2B5EF4-FFF2-40B4-BE49-F238E27FC236}">
                <a16:creationId xmlns:a16="http://schemas.microsoft.com/office/drawing/2014/main" id="{B1ABE374-6E11-661E-3DDF-808B1485F668}"/>
              </a:ext>
            </a:extLst>
          </p:cNvPr>
          <p:cNvGrpSpPr/>
          <p:nvPr/>
        </p:nvGrpSpPr>
        <p:grpSpPr>
          <a:xfrm>
            <a:off x="4755267" y="1944716"/>
            <a:ext cx="820855" cy="820855"/>
            <a:chOff x="3179763" y="2596832"/>
            <a:chExt cx="1006520" cy="1006520"/>
          </a:xfrm>
        </p:grpSpPr>
        <p:sp>
          <p:nvSpPr>
            <p:cNvPr id="36" name="Oval 15">
              <a:extLst>
                <a:ext uri="{FF2B5EF4-FFF2-40B4-BE49-F238E27FC236}">
                  <a16:creationId xmlns:a16="http://schemas.microsoft.com/office/drawing/2014/main" id="{796B4DD7-5EA1-B82D-F87E-1CFB284BAA28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37" name="Picture 16" descr="Icon&#10;&#10;Description automatically generated">
              <a:extLst>
                <a:ext uri="{FF2B5EF4-FFF2-40B4-BE49-F238E27FC236}">
                  <a16:creationId xmlns:a16="http://schemas.microsoft.com/office/drawing/2014/main" id="{4F16C19F-28A5-F4A8-F887-170C22B8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D44F4EA-C0B2-20A1-A81E-6E775CC64E6A}"/>
              </a:ext>
            </a:extLst>
          </p:cNvPr>
          <p:cNvSpPr txBox="1"/>
          <p:nvPr/>
        </p:nvSpPr>
        <p:spPr>
          <a:xfrm>
            <a:off x="5723526" y="1990905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лично приглашенных рекрута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id="{BEB701FD-722C-39A2-80B3-684BAE717BDA}"/>
              </a:ext>
            </a:extLst>
          </p:cNvPr>
          <p:cNvGrpSpPr/>
          <p:nvPr/>
        </p:nvGrpSpPr>
        <p:grpSpPr>
          <a:xfrm>
            <a:off x="4755266" y="4491227"/>
            <a:ext cx="820855" cy="820855"/>
            <a:chOff x="3179763" y="4900401"/>
            <a:chExt cx="1006520" cy="1006520"/>
          </a:xfrm>
        </p:grpSpPr>
        <p:sp>
          <p:nvSpPr>
            <p:cNvPr id="40" name="Oval 9">
              <a:extLst>
                <a:ext uri="{FF2B5EF4-FFF2-40B4-BE49-F238E27FC236}">
                  <a16:creationId xmlns:a16="http://schemas.microsoft.com/office/drawing/2014/main" id="{1699D224-F81D-FA9A-68D5-4012945C9115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41" name="Picture 10" descr="Icon&#10;&#10;Description automatically generated">
              <a:extLst>
                <a:ext uri="{FF2B5EF4-FFF2-40B4-BE49-F238E27FC236}">
                  <a16:creationId xmlns:a16="http://schemas.microsoft.com/office/drawing/2014/main" id="{36E19097-9A9D-975F-7C22-2C2602A5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grpSp>
        <p:nvGrpSpPr>
          <p:cNvPr id="42" name="Group 11">
            <a:extLst>
              <a:ext uri="{FF2B5EF4-FFF2-40B4-BE49-F238E27FC236}">
                <a16:creationId xmlns:a16="http://schemas.microsoft.com/office/drawing/2014/main" id="{6E1CA3F7-10C7-34CA-9F74-7BD396187002}"/>
              </a:ext>
            </a:extLst>
          </p:cNvPr>
          <p:cNvGrpSpPr/>
          <p:nvPr/>
        </p:nvGrpSpPr>
        <p:grpSpPr>
          <a:xfrm>
            <a:off x="4768858" y="3220269"/>
            <a:ext cx="820855" cy="820855"/>
            <a:chOff x="3179763" y="3750750"/>
            <a:chExt cx="1006520" cy="1006520"/>
          </a:xfrm>
        </p:grpSpPr>
        <p:sp>
          <p:nvSpPr>
            <p:cNvPr id="43" name="Oval 12">
              <a:extLst>
                <a:ext uri="{FF2B5EF4-FFF2-40B4-BE49-F238E27FC236}">
                  <a16:creationId xmlns:a16="http://schemas.microsoft.com/office/drawing/2014/main" id="{1C6DA8E3-3BE8-846A-48EC-7F05CAB3E63F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44" name="Picture 13" descr="Icon&#10;&#10;Description automatically generated">
              <a:extLst>
                <a:ext uri="{FF2B5EF4-FFF2-40B4-BE49-F238E27FC236}">
                  <a16:creationId xmlns:a16="http://schemas.microsoft.com/office/drawing/2014/main" id="{83828807-8DA7-EEF0-5142-3B5C66347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EA2FE73-5AA7-6859-EA92-2CB431E329FB}"/>
              </a:ext>
            </a:extLst>
          </p:cNvPr>
          <p:cNvSpPr txBox="1"/>
          <p:nvPr/>
        </p:nvSpPr>
        <p:spPr>
          <a:xfrm>
            <a:off x="5723526" y="4538600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личных ББ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C05E7C-E654-1A25-F0E2-B60A13710901}"/>
              </a:ext>
            </a:extLst>
          </p:cNvPr>
          <p:cNvSpPr txBox="1"/>
          <p:nvPr/>
        </p:nvSpPr>
        <p:spPr>
          <a:xfrm>
            <a:off x="5745493" y="5074863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4395F31-D545-376E-7E95-D1A882855908}"/>
              </a:ext>
            </a:extLst>
          </p:cNvPr>
          <p:cNvSpPr txBox="1"/>
          <p:nvPr/>
        </p:nvSpPr>
        <p:spPr>
          <a:xfrm>
            <a:off x="5750958" y="3220269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DB186A"/>
                </a:solidFill>
                <a:latin typeface="Arial"/>
              </a:rPr>
              <a:t>4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рекрутов в ПГ</a:t>
            </a:r>
            <a:endParaRPr lang="en-US" dirty="0">
              <a:solidFill>
                <a:srgbClr val="DB18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72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6">
            <a:extLst>
              <a:ext uri="{FF2B5EF4-FFF2-40B4-BE49-F238E27FC236}">
                <a16:creationId xmlns:a16="http://schemas.microsoft.com/office/drawing/2014/main" id="{35098EF5-50E3-EDFC-3020-DC95DCE05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21331"/>
              </p:ext>
            </p:extLst>
          </p:nvPr>
        </p:nvGraphicFramePr>
        <p:xfrm>
          <a:off x="550863" y="2049805"/>
          <a:ext cx="11090273" cy="34081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21944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4083723450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324441554"/>
                    </a:ext>
                  </a:extLst>
                </a:gridCol>
                <a:gridCol w="1050819">
                  <a:extLst>
                    <a:ext uri="{9D8B030D-6E8A-4147-A177-3AD203B41FA5}">
                      <a16:colId xmlns:a16="http://schemas.microsoft.com/office/drawing/2014/main" val="2493663603"/>
                    </a:ext>
                  </a:extLst>
                </a:gridCol>
                <a:gridCol w="720339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1021110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15845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986820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502238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раза достигнут уровень Старшего Менеджера, включая каталог №12 2023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Нет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 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 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</a:t>
                      </a: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рекрутов суммарно </a:t>
                      </a:r>
                      <a:b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 период квалификации</a:t>
                      </a:r>
                      <a:endParaRPr kumimoji="0" lang="en-U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6B6A6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2. </a:t>
            </a:r>
            <a:r>
              <a:rPr lang="ru-RU" dirty="0">
                <a:solidFill>
                  <a:srgbClr val="DB186A"/>
                </a:solidFill>
              </a:rPr>
              <a:t>Менеджер с максимальным в истории уровнем 15%* по итогам каталога №5 2023 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DF4FFF-247F-E42B-D996-F88DDC0AE0EB}"/>
              </a:ext>
            </a:extLst>
          </p:cNvPr>
          <p:cNvSpPr txBox="1"/>
          <p:nvPr/>
        </p:nvSpPr>
        <p:spPr>
          <a:xfrm>
            <a:off x="7617707" y="5781643"/>
            <a:ext cx="4506747" cy="307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*максимальный в истории уровень ОС (</a:t>
            </a:r>
            <a:r>
              <a:rPr lang="ru-RU" sz="1398" b="1" dirty="0">
                <a:solidFill>
                  <a:srgbClr val="6B6A6F"/>
                </a:solidFill>
              </a:rPr>
              <a:t>глобально</a:t>
            </a:r>
            <a:r>
              <a:rPr lang="ru-RU" sz="1398" dirty="0">
                <a:solidFill>
                  <a:srgbClr val="6B6A6F"/>
                </a:solidFill>
              </a:rPr>
              <a:t>)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58C9B0-31FD-3347-0BED-E12778AA8994}"/>
              </a:ext>
            </a:extLst>
          </p:cNvPr>
          <p:cNvSpPr/>
          <p:nvPr/>
        </p:nvSpPr>
        <p:spPr>
          <a:xfrm>
            <a:off x="9405257" y="102637"/>
            <a:ext cx="2360645" cy="6196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УСПЕШНО! 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587571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C10652-945A-1CDB-D33B-7E68A3142346}"/>
              </a:ext>
            </a:extLst>
          </p:cNvPr>
          <p:cNvSpPr/>
          <p:nvPr/>
        </p:nvSpPr>
        <p:spPr>
          <a:xfrm>
            <a:off x="0" y="93308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2B5CF4-79E2-4BCE-8F81-53ED60D4893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Менеджерская команда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482753" y="3635837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СТАРТОВЫЙ УРОВЕНЬ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ru-RU" sz="4000" b="1" dirty="0">
                <a:solidFill>
                  <a:srgbClr val="FDFFFD"/>
                </a:solidFill>
                <a:latin typeface="Arial"/>
              </a:rPr>
              <a:t>18 - 22</a:t>
            </a:r>
            <a:br>
              <a:rPr lang="ru-RU" sz="4000" b="1" dirty="0">
                <a:solidFill>
                  <a:srgbClr val="FDFFFD"/>
                </a:solidFill>
                <a:latin typeface="Arial"/>
              </a:rPr>
            </a:br>
            <a:r>
              <a:rPr lang="ru-RU" sz="2000" b="1" dirty="0">
                <a:solidFill>
                  <a:srgbClr val="FDFFFD"/>
                </a:solidFill>
                <a:latin typeface="Arial"/>
              </a:rPr>
              <a:t>(22% без отрыва)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36348" y="1250334"/>
            <a:ext cx="451598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включая каталог №12 2023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54A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45493" y="2550196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 с заказом от 50 ББ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3CC5B-46AD-B2CE-D76A-597B9B8C83AC}"/>
              </a:ext>
            </a:extLst>
          </p:cNvPr>
          <p:cNvSpPr txBox="1"/>
          <p:nvPr/>
        </p:nvSpPr>
        <p:spPr>
          <a:xfrm>
            <a:off x="5745494" y="3818692"/>
            <a:ext cx="5728752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суммарный план по количеству рекрутов от 50 ББ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Персональной Группе за период квалификации </a:t>
            </a:r>
          </a:p>
        </p:txBody>
      </p:sp>
      <p:grpSp>
        <p:nvGrpSpPr>
          <p:cNvPr id="16" name="Group 17">
            <a:extLst>
              <a:ext uri="{FF2B5EF4-FFF2-40B4-BE49-F238E27FC236}">
                <a16:creationId xmlns:a16="http://schemas.microsoft.com/office/drawing/2014/main" id="{58EC6C4F-42A3-B91C-18FC-C371839D0695}"/>
              </a:ext>
            </a:extLst>
          </p:cNvPr>
          <p:cNvGrpSpPr/>
          <p:nvPr/>
        </p:nvGrpSpPr>
        <p:grpSpPr>
          <a:xfrm>
            <a:off x="4755266" y="656796"/>
            <a:ext cx="820855" cy="820855"/>
            <a:chOff x="3179763" y="1447181"/>
            <a:chExt cx="1006520" cy="100652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B9DD30D-E7A6-9BFC-B68C-F612CA3D20F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5" name="Picture 19" descr="Icon&#10;&#10;Description automatically generated">
              <a:extLst>
                <a:ext uri="{FF2B5EF4-FFF2-40B4-BE49-F238E27FC236}">
                  <a16:creationId xmlns:a16="http://schemas.microsoft.com/office/drawing/2014/main" id="{98407C12-F82B-4861-3CA5-8A65E28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1D695DC-EA34-735B-88C7-C2ED9C10BCD9}"/>
              </a:ext>
            </a:extLst>
          </p:cNvPr>
          <p:cNvSpPr txBox="1"/>
          <p:nvPr/>
        </p:nvSpPr>
        <p:spPr>
          <a:xfrm>
            <a:off x="5740570" y="797413"/>
            <a:ext cx="6741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Старший Менеджер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3-х каталогах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1766B35-3B33-FBD1-DD49-3629687D663E}"/>
              </a:ext>
            </a:extLst>
          </p:cNvPr>
          <p:cNvSpPr txBox="1"/>
          <p:nvPr/>
        </p:nvSpPr>
        <p:spPr>
          <a:xfrm>
            <a:off x="1853379" y="3957542"/>
            <a:ext cx="403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dirty="0"/>
          </a:p>
        </p:txBody>
      </p:sp>
      <p:grpSp>
        <p:nvGrpSpPr>
          <p:cNvPr id="35" name="Group 14">
            <a:extLst>
              <a:ext uri="{FF2B5EF4-FFF2-40B4-BE49-F238E27FC236}">
                <a16:creationId xmlns:a16="http://schemas.microsoft.com/office/drawing/2014/main" id="{B1ABE374-6E11-661E-3DDF-808B1485F668}"/>
              </a:ext>
            </a:extLst>
          </p:cNvPr>
          <p:cNvGrpSpPr/>
          <p:nvPr/>
        </p:nvGrpSpPr>
        <p:grpSpPr>
          <a:xfrm>
            <a:off x="4755267" y="1944716"/>
            <a:ext cx="820855" cy="820855"/>
            <a:chOff x="3179763" y="2596832"/>
            <a:chExt cx="1006520" cy="1006520"/>
          </a:xfrm>
        </p:grpSpPr>
        <p:sp>
          <p:nvSpPr>
            <p:cNvPr id="36" name="Oval 15">
              <a:extLst>
                <a:ext uri="{FF2B5EF4-FFF2-40B4-BE49-F238E27FC236}">
                  <a16:creationId xmlns:a16="http://schemas.microsoft.com/office/drawing/2014/main" id="{796B4DD7-5EA1-B82D-F87E-1CFB284BAA28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37" name="Picture 16" descr="Icon&#10;&#10;Description automatically generated">
              <a:extLst>
                <a:ext uri="{FF2B5EF4-FFF2-40B4-BE49-F238E27FC236}">
                  <a16:creationId xmlns:a16="http://schemas.microsoft.com/office/drawing/2014/main" id="{4F16C19F-28A5-F4A8-F887-170C22B8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D44F4EA-C0B2-20A1-A81E-6E775CC64E6A}"/>
              </a:ext>
            </a:extLst>
          </p:cNvPr>
          <p:cNvSpPr txBox="1"/>
          <p:nvPr/>
        </p:nvSpPr>
        <p:spPr>
          <a:xfrm>
            <a:off x="5732670" y="1990905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лично приглашенных рекрута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id="{BEB701FD-722C-39A2-80B3-684BAE717BDA}"/>
              </a:ext>
            </a:extLst>
          </p:cNvPr>
          <p:cNvGrpSpPr/>
          <p:nvPr/>
        </p:nvGrpSpPr>
        <p:grpSpPr>
          <a:xfrm>
            <a:off x="4755266" y="4491227"/>
            <a:ext cx="820855" cy="820855"/>
            <a:chOff x="3179763" y="4900401"/>
            <a:chExt cx="1006520" cy="1006520"/>
          </a:xfrm>
        </p:grpSpPr>
        <p:sp>
          <p:nvSpPr>
            <p:cNvPr id="40" name="Oval 9">
              <a:extLst>
                <a:ext uri="{FF2B5EF4-FFF2-40B4-BE49-F238E27FC236}">
                  <a16:creationId xmlns:a16="http://schemas.microsoft.com/office/drawing/2014/main" id="{1699D224-F81D-FA9A-68D5-4012945C9115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41" name="Picture 10" descr="Icon&#10;&#10;Description automatically generated">
              <a:extLst>
                <a:ext uri="{FF2B5EF4-FFF2-40B4-BE49-F238E27FC236}">
                  <a16:creationId xmlns:a16="http://schemas.microsoft.com/office/drawing/2014/main" id="{36E19097-9A9D-975F-7C22-2C2602A5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grpSp>
        <p:nvGrpSpPr>
          <p:cNvPr id="42" name="Group 11">
            <a:extLst>
              <a:ext uri="{FF2B5EF4-FFF2-40B4-BE49-F238E27FC236}">
                <a16:creationId xmlns:a16="http://schemas.microsoft.com/office/drawing/2014/main" id="{6E1CA3F7-10C7-34CA-9F74-7BD396187002}"/>
              </a:ext>
            </a:extLst>
          </p:cNvPr>
          <p:cNvGrpSpPr/>
          <p:nvPr/>
        </p:nvGrpSpPr>
        <p:grpSpPr>
          <a:xfrm>
            <a:off x="4768858" y="3220269"/>
            <a:ext cx="820855" cy="820855"/>
            <a:chOff x="3179763" y="3750750"/>
            <a:chExt cx="1006520" cy="1006520"/>
          </a:xfrm>
        </p:grpSpPr>
        <p:sp>
          <p:nvSpPr>
            <p:cNvPr id="43" name="Oval 12">
              <a:extLst>
                <a:ext uri="{FF2B5EF4-FFF2-40B4-BE49-F238E27FC236}">
                  <a16:creationId xmlns:a16="http://schemas.microsoft.com/office/drawing/2014/main" id="{1C6DA8E3-3BE8-846A-48EC-7F05CAB3E63F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44" name="Picture 13" descr="Icon&#10;&#10;Description automatically generated">
              <a:extLst>
                <a:ext uri="{FF2B5EF4-FFF2-40B4-BE49-F238E27FC236}">
                  <a16:creationId xmlns:a16="http://schemas.microsoft.com/office/drawing/2014/main" id="{83828807-8DA7-EEF0-5142-3B5C66347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EA2FE73-5AA7-6859-EA92-2CB431E329FB}"/>
              </a:ext>
            </a:extLst>
          </p:cNvPr>
          <p:cNvSpPr txBox="1"/>
          <p:nvPr/>
        </p:nvSpPr>
        <p:spPr>
          <a:xfrm>
            <a:off x="5723526" y="4538600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личных ББ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C05E7C-E654-1A25-F0E2-B60A13710901}"/>
              </a:ext>
            </a:extLst>
          </p:cNvPr>
          <p:cNvSpPr txBox="1"/>
          <p:nvPr/>
        </p:nvSpPr>
        <p:spPr>
          <a:xfrm>
            <a:off x="5745493" y="5074863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4395F31-D545-376E-7E95-D1A882855908}"/>
              </a:ext>
            </a:extLst>
          </p:cNvPr>
          <p:cNvSpPr txBox="1"/>
          <p:nvPr/>
        </p:nvSpPr>
        <p:spPr>
          <a:xfrm>
            <a:off x="5741814" y="3220269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DB186A"/>
                </a:solidFill>
                <a:latin typeface="Arial"/>
              </a:rPr>
              <a:t>60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рекрутов в ПГ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A03759-E68A-9D19-3B6B-32B2F043853E}"/>
              </a:ext>
            </a:extLst>
          </p:cNvPr>
          <p:cNvSpPr txBox="1"/>
          <p:nvPr/>
        </p:nvSpPr>
        <p:spPr>
          <a:xfrm>
            <a:off x="2869482" y="3960767"/>
            <a:ext cx="403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95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6">
            <a:extLst>
              <a:ext uri="{FF2B5EF4-FFF2-40B4-BE49-F238E27FC236}">
                <a16:creationId xmlns:a16="http://schemas.microsoft.com/office/drawing/2014/main" id="{35098EF5-50E3-EDFC-3020-DC95DCE05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816201"/>
              </p:ext>
            </p:extLst>
          </p:nvPr>
        </p:nvGraphicFramePr>
        <p:xfrm>
          <a:off x="550863" y="2049805"/>
          <a:ext cx="11090273" cy="34081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21944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4083723450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324441554"/>
                    </a:ext>
                  </a:extLst>
                </a:gridCol>
                <a:gridCol w="1050819">
                  <a:extLst>
                    <a:ext uri="{9D8B030D-6E8A-4147-A177-3AD203B41FA5}">
                      <a16:colId xmlns:a16="http://schemas.microsoft.com/office/drawing/2014/main" val="2493663603"/>
                    </a:ext>
                  </a:extLst>
                </a:gridCol>
                <a:gridCol w="720339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1021110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15845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986820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502238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раза достигнут уровень Старшего Менеджера, включая каталог №12 2023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Нет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рекрутов суммарно </a:t>
                      </a:r>
                      <a:b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 период квалификации</a:t>
                      </a:r>
                      <a:endParaRPr kumimoji="0" lang="en-U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6B6A6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2. </a:t>
            </a:r>
            <a:r>
              <a:rPr lang="ru-RU" dirty="0">
                <a:solidFill>
                  <a:srgbClr val="DB186A"/>
                </a:solidFill>
              </a:rPr>
              <a:t>Менеджер с максимальным в истории уровнем 18%* по итогам каталога №5 2023 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DF4FFF-247F-E42B-D996-F88DDC0AE0EB}"/>
              </a:ext>
            </a:extLst>
          </p:cNvPr>
          <p:cNvSpPr txBox="1"/>
          <p:nvPr/>
        </p:nvSpPr>
        <p:spPr>
          <a:xfrm>
            <a:off x="7617707" y="5781643"/>
            <a:ext cx="4506747" cy="307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*максимальный в истории уровень ОС (</a:t>
            </a:r>
            <a:r>
              <a:rPr lang="ru-RU" sz="1398" b="1" dirty="0">
                <a:solidFill>
                  <a:srgbClr val="6B6A6F"/>
                </a:solidFill>
              </a:rPr>
              <a:t>глобально</a:t>
            </a:r>
            <a:r>
              <a:rPr lang="ru-RU" sz="1398" dirty="0">
                <a:solidFill>
                  <a:srgbClr val="6B6A6F"/>
                </a:solidFill>
              </a:rPr>
              <a:t>)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1C586E-C2B5-ABC1-8078-BE073004DB9F}"/>
              </a:ext>
            </a:extLst>
          </p:cNvPr>
          <p:cNvSpPr/>
          <p:nvPr/>
        </p:nvSpPr>
        <p:spPr>
          <a:xfrm>
            <a:off x="9405257" y="102637"/>
            <a:ext cx="2360645" cy="6196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УСПЕШНО! 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944854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37B94628-3A38-0F0D-A449-A98615DA7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092211"/>
              </p:ext>
            </p:extLst>
          </p:nvPr>
        </p:nvGraphicFramePr>
        <p:xfrm>
          <a:off x="550863" y="2049805"/>
          <a:ext cx="11270870" cy="3225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54870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08372345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32444155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493663603"/>
                    </a:ext>
                  </a:extLst>
                </a:gridCol>
                <a:gridCol w="797887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1002113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09567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790433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 №1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Менеджер</a:t>
                      </a:r>
                      <a:endParaRPr lang="en-US" sz="1200" dirty="0">
                        <a:solidFill>
                          <a:srgbClr val="DB186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22%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раза достигнут уровень СМ, план </a:t>
                      </a:r>
                      <a:r>
                        <a:rPr kumimoji="0" lang="ru-RU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выполнен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Нет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Нет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Нет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 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рекрутов суммарно за период квалификации, план </a:t>
                      </a:r>
                      <a:r>
                        <a:rPr lang="ru-RU" sz="1200" b="1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выполнен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</a:t>
                      </a:r>
                      <a:endParaRPr lang="en-US" sz="1200" kern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3. </a:t>
            </a:r>
            <a:r>
              <a:rPr lang="ru-RU" dirty="0">
                <a:solidFill>
                  <a:srgbClr val="DB186A"/>
                </a:solidFill>
              </a:rPr>
              <a:t>Партнер с максимальным в истории уровнем 22%* по итогам каталога №5 2023 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B9ADDB-2283-DFEC-5AED-2B25FAAA9360}"/>
              </a:ext>
            </a:extLst>
          </p:cNvPr>
          <p:cNvSpPr txBox="1"/>
          <p:nvPr/>
        </p:nvSpPr>
        <p:spPr>
          <a:xfrm>
            <a:off x="7617707" y="5781643"/>
            <a:ext cx="4424224" cy="307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*максимальный в истории уровень ОС (глобально)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589C05-FFC9-FE2D-EB00-4BCC6849E3CA}"/>
              </a:ext>
            </a:extLst>
          </p:cNvPr>
          <p:cNvSpPr/>
          <p:nvPr/>
        </p:nvSpPr>
        <p:spPr>
          <a:xfrm>
            <a:off x="9405257" y="102637"/>
            <a:ext cx="2360645" cy="61961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НЕ ПРОЙДЕНА! </a:t>
            </a:r>
            <a:endParaRPr lang="en-US" sz="2000" b="1" dirty="0" err="1"/>
          </a:p>
        </p:txBody>
      </p:sp>
    </p:spTree>
    <p:extLst>
      <p:ext uri="{BB962C8B-B14F-4D97-AF65-F5344CB8AC3E}">
        <p14:creationId xmlns:p14="http://schemas.microsoft.com/office/powerpoint/2010/main" val="4202123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993415-519B-1E47-F7A7-0FB47A228FC1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2B5CF4-79E2-4BCE-8F81-53ED60D4893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Менеджерская команда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СТАРТОВЫЙ УРОВЕНЬ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49940" y="1250071"/>
            <a:ext cx="451598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включая каталог №12 2023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54A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45493" y="2550196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 с заказом от 50 ББ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3CC5B-46AD-B2CE-D76A-597B9B8C83AC}"/>
              </a:ext>
            </a:extLst>
          </p:cNvPr>
          <p:cNvSpPr txBox="1"/>
          <p:nvPr/>
        </p:nvSpPr>
        <p:spPr>
          <a:xfrm>
            <a:off x="5745494" y="3818692"/>
            <a:ext cx="5738584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суммарный план по количеству рекрутов от 50 ББ в Персональной Группе за период квалификации </a:t>
            </a:r>
          </a:p>
        </p:txBody>
      </p:sp>
      <p:grpSp>
        <p:nvGrpSpPr>
          <p:cNvPr id="16" name="Group 17">
            <a:extLst>
              <a:ext uri="{FF2B5EF4-FFF2-40B4-BE49-F238E27FC236}">
                <a16:creationId xmlns:a16="http://schemas.microsoft.com/office/drawing/2014/main" id="{58EC6C4F-42A3-B91C-18FC-C371839D0695}"/>
              </a:ext>
            </a:extLst>
          </p:cNvPr>
          <p:cNvGrpSpPr/>
          <p:nvPr/>
        </p:nvGrpSpPr>
        <p:grpSpPr>
          <a:xfrm>
            <a:off x="4768858" y="656533"/>
            <a:ext cx="820855" cy="820855"/>
            <a:chOff x="3179763" y="1447181"/>
            <a:chExt cx="1006520" cy="100652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B9DD30D-E7A6-9BFC-B68C-F612CA3D20F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5" name="Picture 19" descr="Icon&#10;&#10;Description automatically generated">
              <a:extLst>
                <a:ext uri="{FF2B5EF4-FFF2-40B4-BE49-F238E27FC236}">
                  <a16:creationId xmlns:a16="http://schemas.microsoft.com/office/drawing/2014/main" id="{98407C12-F82B-4861-3CA5-8A65E28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1D695DC-EA34-735B-88C7-C2ED9C10BCD9}"/>
              </a:ext>
            </a:extLst>
          </p:cNvPr>
          <p:cNvSpPr txBox="1"/>
          <p:nvPr/>
        </p:nvSpPr>
        <p:spPr>
          <a:xfrm>
            <a:off x="5735874" y="797150"/>
            <a:ext cx="6741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Старший Менеджер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4-х каталогах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5" name="Group 14">
            <a:extLst>
              <a:ext uri="{FF2B5EF4-FFF2-40B4-BE49-F238E27FC236}">
                <a16:creationId xmlns:a16="http://schemas.microsoft.com/office/drawing/2014/main" id="{B1ABE374-6E11-661E-3DDF-808B1485F668}"/>
              </a:ext>
            </a:extLst>
          </p:cNvPr>
          <p:cNvGrpSpPr/>
          <p:nvPr/>
        </p:nvGrpSpPr>
        <p:grpSpPr>
          <a:xfrm>
            <a:off x="4755267" y="1944716"/>
            <a:ext cx="820855" cy="820855"/>
            <a:chOff x="3179763" y="2596832"/>
            <a:chExt cx="1006520" cy="1006520"/>
          </a:xfrm>
        </p:grpSpPr>
        <p:sp>
          <p:nvSpPr>
            <p:cNvPr id="36" name="Oval 15">
              <a:extLst>
                <a:ext uri="{FF2B5EF4-FFF2-40B4-BE49-F238E27FC236}">
                  <a16:creationId xmlns:a16="http://schemas.microsoft.com/office/drawing/2014/main" id="{796B4DD7-5EA1-B82D-F87E-1CFB284BAA28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37" name="Picture 16" descr="Icon&#10;&#10;Description automatically generated">
              <a:extLst>
                <a:ext uri="{FF2B5EF4-FFF2-40B4-BE49-F238E27FC236}">
                  <a16:creationId xmlns:a16="http://schemas.microsoft.com/office/drawing/2014/main" id="{4F16C19F-28A5-F4A8-F887-170C22B8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D44F4EA-C0B2-20A1-A81E-6E775CC64E6A}"/>
              </a:ext>
            </a:extLst>
          </p:cNvPr>
          <p:cNvSpPr txBox="1"/>
          <p:nvPr/>
        </p:nvSpPr>
        <p:spPr>
          <a:xfrm>
            <a:off x="5732670" y="1990905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лично приглашенных рекрута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id="{BEB701FD-722C-39A2-80B3-684BAE717BDA}"/>
              </a:ext>
            </a:extLst>
          </p:cNvPr>
          <p:cNvGrpSpPr/>
          <p:nvPr/>
        </p:nvGrpSpPr>
        <p:grpSpPr>
          <a:xfrm>
            <a:off x="4755266" y="4491227"/>
            <a:ext cx="820855" cy="820855"/>
            <a:chOff x="3179763" y="4900401"/>
            <a:chExt cx="1006520" cy="1006520"/>
          </a:xfrm>
        </p:grpSpPr>
        <p:sp>
          <p:nvSpPr>
            <p:cNvPr id="40" name="Oval 9">
              <a:extLst>
                <a:ext uri="{FF2B5EF4-FFF2-40B4-BE49-F238E27FC236}">
                  <a16:creationId xmlns:a16="http://schemas.microsoft.com/office/drawing/2014/main" id="{1699D224-F81D-FA9A-68D5-4012945C9115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41" name="Picture 10" descr="Icon&#10;&#10;Description automatically generated">
              <a:extLst>
                <a:ext uri="{FF2B5EF4-FFF2-40B4-BE49-F238E27FC236}">
                  <a16:creationId xmlns:a16="http://schemas.microsoft.com/office/drawing/2014/main" id="{36E19097-9A9D-975F-7C22-2C2602A5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grpSp>
        <p:nvGrpSpPr>
          <p:cNvPr id="42" name="Group 11">
            <a:extLst>
              <a:ext uri="{FF2B5EF4-FFF2-40B4-BE49-F238E27FC236}">
                <a16:creationId xmlns:a16="http://schemas.microsoft.com/office/drawing/2014/main" id="{6E1CA3F7-10C7-34CA-9F74-7BD396187002}"/>
              </a:ext>
            </a:extLst>
          </p:cNvPr>
          <p:cNvGrpSpPr/>
          <p:nvPr/>
        </p:nvGrpSpPr>
        <p:grpSpPr>
          <a:xfrm>
            <a:off x="4768858" y="3220269"/>
            <a:ext cx="820855" cy="820855"/>
            <a:chOff x="3179763" y="3750750"/>
            <a:chExt cx="1006520" cy="1006520"/>
          </a:xfrm>
        </p:grpSpPr>
        <p:sp>
          <p:nvSpPr>
            <p:cNvPr id="43" name="Oval 12">
              <a:extLst>
                <a:ext uri="{FF2B5EF4-FFF2-40B4-BE49-F238E27FC236}">
                  <a16:creationId xmlns:a16="http://schemas.microsoft.com/office/drawing/2014/main" id="{1C6DA8E3-3BE8-846A-48EC-7F05CAB3E63F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44" name="Picture 13" descr="Icon&#10;&#10;Description automatically generated">
              <a:extLst>
                <a:ext uri="{FF2B5EF4-FFF2-40B4-BE49-F238E27FC236}">
                  <a16:creationId xmlns:a16="http://schemas.microsoft.com/office/drawing/2014/main" id="{83828807-8DA7-EEF0-5142-3B5C66347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EA2FE73-5AA7-6859-EA92-2CB431E329FB}"/>
              </a:ext>
            </a:extLst>
          </p:cNvPr>
          <p:cNvSpPr txBox="1"/>
          <p:nvPr/>
        </p:nvSpPr>
        <p:spPr>
          <a:xfrm>
            <a:off x="5723526" y="4538600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личных ББ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C05E7C-E654-1A25-F0E2-B60A13710901}"/>
              </a:ext>
            </a:extLst>
          </p:cNvPr>
          <p:cNvSpPr txBox="1"/>
          <p:nvPr/>
        </p:nvSpPr>
        <p:spPr>
          <a:xfrm>
            <a:off x="5745493" y="5074863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4395F31-D545-376E-7E95-D1A882855908}"/>
              </a:ext>
            </a:extLst>
          </p:cNvPr>
          <p:cNvSpPr txBox="1"/>
          <p:nvPr/>
        </p:nvSpPr>
        <p:spPr>
          <a:xfrm>
            <a:off x="5750958" y="3220269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DB186A"/>
                </a:solidFill>
                <a:latin typeface="Arial"/>
              </a:rPr>
              <a:t>45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рекрутов в ПГ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0FA721-82F6-54B8-417F-BA340CFFC1C4}"/>
              </a:ext>
            </a:extLst>
          </p:cNvPr>
          <p:cNvSpPr txBox="1"/>
          <p:nvPr/>
        </p:nvSpPr>
        <p:spPr>
          <a:xfrm>
            <a:off x="-58341" y="3942058"/>
            <a:ext cx="44822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DFFFD"/>
                </a:solidFill>
                <a:latin typeface="Arial"/>
              </a:rPr>
              <a:t>Старший Менеджер</a:t>
            </a:r>
            <a:endParaRPr 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FC9F87-4C85-C08E-3DD8-4A129E786565}"/>
              </a:ext>
            </a:extLst>
          </p:cNvPr>
          <p:cNvSpPr txBox="1"/>
          <p:nvPr/>
        </p:nvSpPr>
        <p:spPr>
          <a:xfrm>
            <a:off x="1276068" y="303237"/>
            <a:ext cx="2268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Вариант №1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074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EEEA61-E5DD-0F6E-5E80-A2EBFB2D2D33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2B5CF4-79E2-4BCE-8F81-53ED60D4893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Менеджерская команда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СТАРТОВЫЙ УРОВЕНЬ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63781" y="1423388"/>
            <a:ext cx="4515984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с критериями Старшего Менеджера</a:t>
            </a:r>
            <a:br>
              <a:rPr lang="ru-RU" dirty="0">
                <a:solidFill>
                  <a:srgbClr val="4254AE"/>
                </a:solidFill>
                <a:latin typeface="Arial"/>
              </a:rPr>
            </a:br>
            <a:r>
              <a:rPr lang="ru-RU" dirty="0">
                <a:solidFill>
                  <a:srgbClr val="4254AE"/>
                </a:solidFill>
                <a:latin typeface="Arial"/>
              </a:rPr>
              <a:t>по итогам каталога №12 2023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54A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83905" y="2587819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 с заказом от 50 ББ </a:t>
            </a:r>
          </a:p>
        </p:txBody>
      </p:sp>
      <p:grpSp>
        <p:nvGrpSpPr>
          <p:cNvPr id="16" name="Group 17">
            <a:extLst>
              <a:ext uri="{FF2B5EF4-FFF2-40B4-BE49-F238E27FC236}">
                <a16:creationId xmlns:a16="http://schemas.microsoft.com/office/drawing/2014/main" id="{58EC6C4F-42A3-B91C-18FC-C371839D0695}"/>
              </a:ext>
            </a:extLst>
          </p:cNvPr>
          <p:cNvGrpSpPr/>
          <p:nvPr/>
        </p:nvGrpSpPr>
        <p:grpSpPr>
          <a:xfrm>
            <a:off x="4773555" y="809092"/>
            <a:ext cx="820855" cy="820855"/>
            <a:chOff x="3179763" y="1447181"/>
            <a:chExt cx="1006520" cy="100652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B9DD30D-E7A6-9BFC-B68C-F612CA3D20F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5" name="Picture 19" descr="Icon&#10;&#10;Description automatically generated">
              <a:extLst>
                <a:ext uri="{FF2B5EF4-FFF2-40B4-BE49-F238E27FC236}">
                  <a16:creationId xmlns:a16="http://schemas.microsoft.com/office/drawing/2014/main" id="{98407C12-F82B-4861-3CA5-8A65E28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1D695DC-EA34-735B-88C7-C2ED9C10BCD9}"/>
              </a:ext>
            </a:extLst>
          </p:cNvPr>
          <p:cNvSpPr txBox="1"/>
          <p:nvPr/>
        </p:nvSpPr>
        <p:spPr>
          <a:xfrm>
            <a:off x="5787534" y="1013103"/>
            <a:ext cx="49963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DB186A"/>
                </a:solidFill>
                <a:latin typeface="Arial"/>
              </a:rPr>
              <a:t>Новое звание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ДИРЕКТОР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5" name="Group 14">
            <a:extLst>
              <a:ext uri="{FF2B5EF4-FFF2-40B4-BE49-F238E27FC236}">
                <a16:creationId xmlns:a16="http://schemas.microsoft.com/office/drawing/2014/main" id="{B1ABE374-6E11-661E-3DDF-808B1485F668}"/>
              </a:ext>
            </a:extLst>
          </p:cNvPr>
          <p:cNvGrpSpPr/>
          <p:nvPr/>
        </p:nvGrpSpPr>
        <p:grpSpPr>
          <a:xfrm>
            <a:off x="4759481" y="1962667"/>
            <a:ext cx="820855" cy="820855"/>
            <a:chOff x="3179763" y="2596832"/>
            <a:chExt cx="1006520" cy="1006520"/>
          </a:xfrm>
        </p:grpSpPr>
        <p:sp>
          <p:nvSpPr>
            <p:cNvPr id="36" name="Oval 15">
              <a:extLst>
                <a:ext uri="{FF2B5EF4-FFF2-40B4-BE49-F238E27FC236}">
                  <a16:creationId xmlns:a16="http://schemas.microsoft.com/office/drawing/2014/main" id="{796B4DD7-5EA1-B82D-F87E-1CFB284BAA28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37" name="Picture 16" descr="Icon&#10;&#10;Description automatically generated">
              <a:extLst>
                <a:ext uri="{FF2B5EF4-FFF2-40B4-BE49-F238E27FC236}">
                  <a16:creationId xmlns:a16="http://schemas.microsoft.com/office/drawing/2014/main" id="{4F16C19F-28A5-F4A8-F887-170C22B8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D44F4EA-C0B2-20A1-A81E-6E775CC64E6A}"/>
              </a:ext>
            </a:extLst>
          </p:cNvPr>
          <p:cNvSpPr txBox="1"/>
          <p:nvPr/>
        </p:nvSpPr>
        <p:spPr>
          <a:xfrm>
            <a:off x="5737952" y="2008856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лично приглашенных рекрута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id="{BEB701FD-722C-39A2-80B3-684BAE717BDA}"/>
              </a:ext>
            </a:extLst>
          </p:cNvPr>
          <p:cNvGrpSpPr/>
          <p:nvPr/>
        </p:nvGrpSpPr>
        <p:grpSpPr>
          <a:xfrm>
            <a:off x="4817822" y="4585835"/>
            <a:ext cx="820855" cy="820855"/>
            <a:chOff x="3179763" y="4900401"/>
            <a:chExt cx="1006520" cy="1006520"/>
          </a:xfrm>
        </p:grpSpPr>
        <p:sp>
          <p:nvSpPr>
            <p:cNvPr id="40" name="Oval 9">
              <a:extLst>
                <a:ext uri="{FF2B5EF4-FFF2-40B4-BE49-F238E27FC236}">
                  <a16:creationId xmlns:a16="http://schemas.microsoft.com/office/drawing/2014/main" id="{1699D224-F81D-FA9A-68D5-4012945C9115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41" name="Picture 10" descr="Icon&#10;&#10;Description automatically generated">
              <a:extLst>
                <a:ext uri="{FF2B5EF4-FFF2-40B4-BE49-F238E27FC236}">
                  <a16:creationId xmlns:a16="http://schemas.microsoft.com/office/drawing/2014/main" id="{36E19097-9A9D-975F-7C22-2C2602A5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EA2FE73-5AA7-6859-EA92-2CB431E329FB}"/>
              </a:ext>
            </a:extLst>
          </p:cNvPr>
          <p:cNvSpPr txBox="1"/>
          <p:nvPr/>
        </p:nvSpPr>
        <p:spPr>
          <a:xfrm>
            <a:off x="5786082" y="4633208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личных ББ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C05E7C-E654-1A25-F0E2-B60A13710901}"/>
              </a:ext>
            </a:extLst>
          </p:cNvPr>
          <p:cNvSpPr txBox="1"/>
          <p:nvPr/>
        </p:nvSpPr>
        <p:spPr>
          <a:xfrm>
            <a:off x="5810184" y="5239603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0FA721-82F6-54B8-417F-BA340CFFC1C4}"/>
              </a:ext>
            </a:extLst>
          </p:cNvPr>
          <p:cNvSpPr txBox="1"/>
          <p:nvPr/>
        </p:nvSpPr>
        <p:spPr>
          <a:xfrm>
            <a:off x="-58341" y="3942058"/>
            <a:ext cx="44822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DFFFD"/>
                </a:solidFill>
                <a:latin typeface="Arial"/>
              </a:rPr>
              <a:t>Старший Менеджер</a:t>
            </a:r>
            <a:endParaRPr lang="en-US" sz="1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A665FC-B301-C8D3-5AED-3DE5496204E9}"/>
              </a:ext>
            </a:extLst>
          </p:cNvPr>
          <p:cNvSpPr txBox="1"/>
          <p:nvPr/>
        </p:nvSpPr>
        <p:spPr>
          <a:xfrm>
            <a:off x="1276068" y="303237"/>
            <a:ext cx="2268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Вариант №2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93527F-21C2-5605-797D-B3C4AAB65500}"/>
              </a:ext>
            </a:extLst>
          </p:cNvPr>
          <p:cNvSpPr txBox="1"/>
          <p:nvPr/>
        </p:nvSpPr>
        <p:spPr>
          <a:xfrm>
            <a:off x="5745494" y="3818692"/>
            <a:ext cx="5738584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суммарный план по количеству рекрутов от 50 ББ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Персональной Группе за период квалификации </a:t>
            </a:r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1D49E0CF-9D2A-D42D-A60C-30DE0829D736}"/>
              </a:ext>
            </a:extLst>
          </p:cNvPr>
          <p:cNvGrpSpPr/>
          <p:nvPr/>
        </p:nvGrpSpPr>
        <p:grpSpPr>
          <a:xfrm>
            <a:off x="4774897" y="3240373"/>
            <a:ext cx="820855" cy="820855"/>
            <a:chOff x="3179763" y="3750750"/>
            <a:chExt cx="1006520" cy="1006520"/>
          </a:xfrm>
        </p:grpSpPr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4C817672-A205-6539-027E-161B4C844B3C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10" name="Picture 13" descr="Icon&#10;&#10;Description automatically generated">
              <a:extLst>
                <a:ext uri="{FF2B5EF4-FFF2-40B4-BE49-F238E27FC236}">
                  <a16:creationId xmlns:a16="http://schemas.microsoft.com/office/drawing/2014/main" id="{501725B9-C180-E29D-8FE7-E190F6068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8955CFF-8D00-65DC-25AD-88E674A3FBB4}"/>
              </a:ext>
            </a:extLst>
          </p:cNvPr>
          <p:cNvSpPr txBox="1"/>
          <p:nvPr/>
        </p:nvSpPr>
        <p:spPr>
          <a:xfrm>
            <a:off x="5737952" y="3247860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DB186A"/>
                </a:solidFill>
                <a:latin typeface="Arial"/>
              </a:rPr>
              <a:t>45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рекрутов в ПГ</a:t>
            </a:r>
            <a:endParaRPr lang="en-US" dirty="0">
              <a:solidFill>
                <a:srgbClr val="DB18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644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C09A550-951C-50BE-0739-79DFE9577487}"/>
              </a:ext>
            </a:extLst>
          </p:cNvPr>
          <p:cNvSpPr/>
          <p:nvPr/>
        </p:nvSpPr>
        <p:spPr>
          <a:xfrm>
            <a:off x="-1" y="111967"/>
            <a:ext cx="12181113" cy="1249318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err="1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129DE96-6EEF-D287-C12F-1523013E24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7140D013-17C4-FA56-D703-2F484A47CCCD}"/>
              </a:ext>
            </a:extLst>
          </p:cNvPr>
          <p:cNvGraphicFramePr>
            <a:graphicFrameLocks noGrp="1"/>
          </p:cNvGraphicFramePr>
          <p:nvPr/>
        </p:nvGraphicFramePr>
        <p:xfrm>
          <a:off x="10887" y="1361285"/>
          <a:ext cx="12181112" cy="49072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59612">
                  <a:extLst>
                    <a:ext uri="{9D8B030D-6E8A-4147-A177-3AD203B41FA5}">
                      <a16:colId xmlns:a16="http://schemas.microsoft.com/office/drawing/2014/main" val="4199616517"/>
                    </a:ext>
                  </a:extLst>
                </a:gridCol>
                <a:gridCol w="1514265">
                  <a:extLst>
                    <a:ext uri="{9D8B030D-6E8A-4147-A177-3AD203B41FA5}">
                      <a16:colId xmlns:a16="http://schemas.microsoft.com/office/drawing/2014/main" val="2711869212"/>
                    </a:ext>
                  </a:extLst>
                </a:gridCol>
                <a:gridCol w="1720889">
                  <a:extLst>
                    <a:ext uri="{9D8B030D-6E8A-4147-A177-3AD203B41FA5}">
                      <a16:colId xmlns:a16="http://schemas.microsoft.com/office/drawing/2014/main" val="534687839"/>
                    </a:ext>
                  </a:extLst>
                </a:gridCol>
                <a:gridCol w="1654505">
                  <a:extLst>
                    <a:ext uri="{9D8B030D-6E8A-4147-A177-3AD203B41FA5}">
                      <a16:colId xmlns:a16="http://schemas.microsoft.com/office/drawing/2014/main" val="551531722"/>
                    </a:ext>
                  </a:extLst>
                </a:gridCol>
                <a:gridCol w="1508827">
                  <a:extLst>
                    <a:ext uri="{9D8B030D-6E8A-4147-A177-3AD203B41FA5}">
                      <a16:colId xmlns:a16="http://schemas.microsoft.com/office/drawing/2014/main" val="506744428"/>
                    </a:ext>
                  </a:extLst>
                </a:gridCol>
                <a:gridCol w="1415176">
                  <a:extLst>
                    <a:ext uri="{9D8B030D-6E8A-4147-A177-3AD203B41FA5}">
                      <a16:colId xmlns:a16="http://schemas.microsoft.com/office/drawing/2014/main" val="1728247409"/>
                    </a:ext>
                  </a:extLst>
                </a:gridCol>
                <a:gridCol w="1553919">
                  <a:extLst>
                    <a:ext uri="{9D8B030D-6E8A-4147-A177-3AD203B41FA5}">
                      <a16:colId xmlns:a16="http://schemas.microsoft.com/office/drawing/2014/main" val="3186732990"/>
                    </a:ext>
                  </a:extLst>
                </a:gridCol>
                <a:gridCol w="1553919">
                  <a:extLst>
                    <a:ext uri="{9D8B030D-6E8A-4147-A177-3AD203B41FA5}">
                      <a16:colId xmlns:a16="http://schemas.microsoft.com/office/drawing/2014/main" val="904964283"/>
                    </a:ext>
                  </a:extLst>
                </a:gridCol>
              </a:tblGrid>
              <a:tr h="1689724">
                <a:tc>
                  <a:txBody>
                    <a:bodyPr/>
                    <a:lstStyle/>
                    <a:p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%</a:t>
                      </a:r>
                      <a:r>
                        <a:rPr lang="en-US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OC</a:t>
                      </a:r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 максималь-ный в истории (по итогам К05 2023)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Звание максимальное в истории (по итогам К05 2023)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План по достижению нового % уровня с отрывом от нижестоящего Партнера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Количество каталогов, в которых необходимо повторить новый % уровень с отрывом (вкл К12 2023)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План по лично приглашенным рекрутам в каждом каталоге </a:t>
                      </a:r>
                      <a:r>
                        <a:rPr lang="ru-RU" sz="1200" b="1" err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квал.периода</a:t>
                      </a:r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    К6-К12 2023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План по суммарному количеству рекрутов, приглашенных в ПГ за квал. период                  К6-К12 2023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План по личному объему продаж в каждом каталоге квалификационного периода                 К6-К12 2023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 b="1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Мин. план по подтверждению % уровня в каталоге №14 2023</a:t>
                      </a:r>
                      <a:endParaRPr lang="en-US" sz="1200" b="1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122990"/>
                  </a:ext>
                </a:extLst>
              </a:tr>
              <a:tr h="651304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0-12%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18</a:t>
                      </a: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18</a:t>
                      </a: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% с отрывом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633856"/>
                  </a:ext>
                </a:extLst>
              </a:tr>
              <a:tr h="609029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45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063496"/>
                  </a:ext>
                </a:extLst>
              </a:tr>
              <a:tr h="581346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18%-22%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60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791097"/>
                  </a:ext>
                </a:extLst>
              </a:tr>
              <a:tr h="581346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22%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45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494309"/>
                  </a:ext>
                </a:extLst>
              </a:tr>
              <a:tr h="794506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22%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</a:t>
                      </a: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 критериями Старший Менеджер в К12 2023</a:t>
                      </a:r>
                      <a:endParaRPr lang="en-US" sz="105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45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150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66811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81CDBDA-EAAF-1FE7-2C18-4517341FCD4A}"/>
              </a:ext>
            </a:extLst>
          </p:cNvPr>
          <p:cNvSpPr txBox="1"/>
          <p:nvPr/>
        </p:nvSpPr>
        <p:spPr>
          <a:xfrm>
            <a:off x="1692411" y="411564"/>
            <a:ext cx="102183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УСЛОВИЯ КВАЛИФИКАЦИИ. МЕНЕДЖЕРСКАЯ КОМАНДА.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294E2D-E9B1-CA8D-0538-DB2FE3A644C7}"/>
              </a:ext>
            </a:extLst>
          </p:cNvPr>
          <p:cNvSpPr txBox="1"/>
          <p:nvPr/>
        </p:nvSpPr>
        <p:spPr>
          <a:xfrm>
            <a:off x="1422109" y="834272"/>
            <a:ext cx="949997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 </a:t>
            </a:r>
            <a:r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2023 по каталог №12 2023</a:t>
            </a:r>
          </a:p>
        </p:txBody>
      </p:sp>
    </p:spTree>
    <p:extLst>
      <p:ext uri="{BB962C8B-B14F-4D97-AF65-F5344CB8AC3E}">
        <p14:creationId xmlns:p14="http://schemas.microsoft.com/office/powerpoint/2010/main" val="4031555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C3E44-8C3B-D379-0EBC-32E70C73DB7E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425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027A57E-E675-86CA-DF7A-CF05839827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t>18</a:t>
            </a:fld>
            <a:endParaRPr lang="en-US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FB835766-1364-31D2-304A-B2337FC1E1C0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Директорская команда</a:t>
            </a:r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BF8912-F376-73C2-8E8F-F4F17F07FBFC}"/>
              </a:ext>
            </a:extLst>
          </p:cNvPr>
          <p:cNvSpPr txBox="1"/>
          <p:nvPr/>
        </p:nvSpPr>
        <p:spPr>
          <a:xfrm>
            <a:off x="4565397" y="2600902"/>
            <a:ext cx="7094893" cy="1138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DB186A"/>
                </a:solidFill>
              </a:rPr>
              <a:t>Партнеры с максимальным званием в истории Директор или выше</a:t>
            </a:r>
          </a:p>
          <a:p>
            <a:pPr>
              <a:lnSpc>
                <a:spcPts val="2800"/>
              </a:lnSpc>
            </a:pPr>
            <a:r>
              <a:rPr lang="ru-RU" sz="2000" dirty="0">
                <a:solidFill>
                  <a:srgbClr val="4254AE"/>
                </a:solidFill>
              </a:rPr>
              <a:t>по итогам каталога №5 2023 (глобально)</a:t>
            </a:r>
            <a:endParaRPr lang="ru-RU" sz="2800" dirty="0">
              <a:solidFill>
                <a:srgbClr val="4254AE"/>
              </a:solidFill>
            </a:endParaRP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id="{B516A654-5381-C19D-76B9-BFAEBBB2D9BA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УЧАСТНИКИ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16947F-8C15-CAF9-C505-4764F317063F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</p:spTree>
    <p:extLst>
      <p:ext uri="{BB962C8B-B14F-4D97-AF65-F5344CB8AC3E}">
        <p14:creationId xmlns:p14="http://schemas.microsoft.com/office/powerpoint/2010/main" val="2485698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1CBDE2-55F1-2D9A-E9BC-B4778AFD69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B899DA2-2D71-D1C4-0FA1-D73CACD14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989"/>
            <a:ext cx="12192000" cy="1162540"/>
          </a:xfrm>
          <a:prstGeom prst="rect">
            <a:avLst/>
          </a:prstGeom>
        </p:spPr>
      </p:pic>
      <p:sp>
        <p:nvSpPr>
          <p:cNvPr id="6" name="Текст 9">
            <a:extLst>
              <a:ext uri="{FF2B5EF4-FFF2-40B4-BE49-F238E27FC236}">
                <a16:creationId xmlns:a16="http://schemas.microsoft.com/office/drawing/2014/main" id="{C3BBD2D5-E32D-A4EB-434F-62E5E1D67F7D}"/>
              </a:ext>
            </a:extLst>
          </p:cNvPr>
          <p:cNvSpPr txBox="1">
            <a:spLocks/>
          </p:cNvSpPr>
          <p:nvPr/>
        </p:nvSpPr>
        <p:spPr>
          <a:xfrm>
            <a:off x="1239375" y="209070"/>
            <a:ext cx="9713247" cy="5929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Директорская команда</a:t>
            </a:r>
            <a:endParaRPr lang="en-US" sz="3200" b="1" dirty="0"/>
          </a:p>
        </p:txBody>
      </p:sp>
      <p:sp>
        <p:nvSpPr>
          <p:cNvPr id="7" name="Текст 10">
            <a:extLst>
              <a:ext uri="{FF2B5EF4-FFF2-40B4-BE49-F238E27FC236}">
                <a16:creationId xmlns:a16="http://schemas.microsoft.com/office/drawing/2014/main" id="{2DAAD6B9-C1AB-30D0-1064-6154B5454687}"/>
              </a:ext>
            </a:extLst>
          </p:cNvPr>
          <p:cNvSpPr txBox="1">
            <a:spLocks/>
          </p:cNvSpPr>
          <p:nvPr/>
        </p:nvSpPr>
        <p:spPr>
          <a:xfrm>
            <a:off x="4415068" y="802029"/>
            <a:ext cx="3361863" cy="3286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УСЛОВИЯ КВАЛИФИКАЦИИ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214673-4E06-24F2-A8E7-334F6A8E458E}"/>
              </a:ext>
            </a:extLst>
          </p:cNvPr>
          <p:cNvSpPr txBox="1"/>
          <p:nvPr/>
        </p:nvSpPr>
        <p:spPr>
          <a:xfrm>
            <a:off x="1638033" y="2443820"/>
            <a:ext cx="1366684" cy="414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1800" b="1" dirty="0">
                <a:solidFill>
                  <a:srgbClr val="4254AE"/>
                </a:solidFill>
              </a:rPr>
              <a:t>Вариант 1</a:t>
            </a:r>
            <a:endParaRPr lang="en-US" sz="1800" b="1" dirty="0">
              <a:solidFill>
                <a:srgbClr val="4254AE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187E9D-A330-6549-6CAC-AAA284D842F2}"/>
              </a:ext>
            </a:extLst>
          </p:cNvPr>
          <p:cNvSpPr txBox="1"/>
          <p:nvPr/>
        </p:nvSpPr>
        <p:spPr>
          <a:xfrm>
            <a:off x="9133877" y="2317653"/>
            <a:ext cx="1366684" cy="414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1800" b="1" dirty="0">
                <a:solidFill>
                  <a:srgbClr val="4254AE"/>
                </a:solidFill>
              </a:rPr>
              <a:t>Вариант 2</a:t>
            </a:r>
            <a:endParaRPr lang="en-US" sz="1800" b="1" dirty="0">
              <a:solidFill>
                <a:srgbClr val="4254AE"/>
              </a:solidFill>
            </a:endParaRPr>
          </a:p>
        </p:txBody>
      </p:sp>
      <p:sp>
        <p:nvSpPr>
          <p:cNvPr id="11" name="Прямоугольник: скругленные углы 13">
            <a:extLst>
              <a:ext uri="{FF2B5EF4-FFF2-40B4-BE49-F238E27FC236}">
                <a16:creationId xmlns:a16="http://schemas.microsoft.com/office/drawing/2014/main" id="{3D17E795-3DC6-B4D0-CCA0-5420A4F67654}"/>
              </a:ext>
            </a:extLst>
          </p:cNvPr>
          <p:cNvSpPr/>
          <p:nvPr/>
        </p:nvSpPr>
        <p:spPr>
          <a:xfrm>
            <a:off x="8298791" y="3158041"/>
            <a:ext cx="3081600" cy="1375200"/>
          </a:xfrm>
          <a:prstGeom prst="roundRect">
            <a:avLst/>
          </a:prstGeom>
          <a:solidFill>
            <a:srgbClr val="ED5596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: скругленные углы 16">
            <a:extLst>
              <a:ext uri="{FF2B5EF4-FFF2-40B4-BE49-F238E27FC236}">
                <a16:creationId xmlns:a16="http://schemas.microsoft.com/office/drawing/2014/main" id="{DF9FA894-B44C-62F4-D70F-83E11DEC4F5D}"/>
              </a:ext>
            </a:extLst>
          </p:cNvPr>
          <p:cNvSpPr/>
          <p:nvPr/>
        </p:nvSpPr>
        <p:spPr>
          <a:xfrm>
            <a:off x="811609" y="2982170"/>
            <a:ext cx="3081600" cy="1375200"/>
          </a:xfrm>
          <a:prstGeom prst="roundRect">
            <a:avLst/>
          </a:prstGeom>
          <a:solidFill>
            <a:srgbClr val="ED5596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3A6EA5-5E59-1E5F-6582-2D86A0867E8E}"/>
              </a:ext>
            </a:extLst>
          </p:cNvPr>
          <p:cNvSpPr txBox="1"/>
          <p:nvPr/>
        </p:nvSpPr>
        <p:spPr>
          <a:xfrm>
            <a:off x="8423602" y="5339459"/>
            <a:ext cx="27991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Звание Директор или выше</a:t>
            </a:r>
          </a:p>
          <a:p>
            <a:pPr algn="ct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 критерии Старшего Менеджера</a:t>
            </a:r>
          </a:p>
          <a:p>
            <a:pPr algn="ct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 итогам каталога №12 2023</a:t>
            </a:r>
            <a:endParaRPr lang="en-US" sz="1200" dirty="0">
              <a:solidFill>
                <a:srgbClr val="4254AE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FF8092-C31F-81A2-30B2-05791B15023C}"/>
              </a:ext>
            </a:extLst>
          </p:cNvPr>
          <p:cNvSpPr txBox="1"/>
          <p:nvPr/>
        </p:nvSpPr>
        <p:spPr>
          <a:xfrm>
            <a:off x="1187702" y="5150045"/>
            <a:ext cx="25003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Подтвердить новое звание и критерии Старшего Менеджера </a:t>
            </a:r>
          </a:p>
          <a:p>
            <a:pPr algn="ct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каталоге №12 2023</a:t>
            </a:r>
            <a:endParaRPr lang="en-US" sz="1200" dirty="0">
              <a:solidFill>
                <a:srgbClr val="4254AE"/>
              </a:solidFill>
            </a:endParaRPr>
          </a:p>
        </p:txBody>
      </p:sp>
      <p:sp>
        <p:nvSpPr>
          <p:cNvPr id="22" name="Стрелка: вниз 21">
            <a:extLst>
              <a:ext uri="{FF2B5EF4-FFF2-40B4-BE49-F238E27FC236}">
                <a16:creationId xmlns:a16="http://schemas.microsoft.com/office/drawing/2014/main" id="{70FBD8D4-75A3-C03B-D51C-BC0BCF2BCA2D}"/>
              </a:ext>
            </a:extLst>
          </p:cNvPr>
          <p:cNvSpPr/>
          <p:nvPr/>
        </p:nvSpPr>
        <p:spPr>
          <a:xfrm>
            <a:off x="9574903" y="4864085"/>
            <a:ext cx="484632" cy="484239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/>
          </a:p>
        </p:txBody>
      </p:sp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id="{E39BC494-DE20-3463-7273-F2AC4AC03BEA}"/>
              </a:ext>
            </a:extLst>
          </p:cNvPr>
          <p:cNvSpPr/>
          <p:nvPr/>
        </p:nvSpPr>
        <p:spPr>
          <a:xfrm>
            <a:off x="2196271" y="4677939"/>
            <a:ext cx="484632" cy="484239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80FF1C-6D3E-781F-211D-E329FDFA6FE2}"/>
              </a:ext>
            </a:extLst>
          </p:cNvPr>
          <p:cNvSpPr txBox="1"/>
          <p:nvPr/>
        </p:nvSpPr>
        <p:spPr>
          <a:xfrm>
            <a:off x="7098320" y="6329179"/>
            <a:ext cx="50936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 ПГ фиксируется по итогам глобального закрытия каталога №5 2023</a:t>
            </a:r>
            <a:endParaRPr lang="en-US" dirty="0">
              <a:solidFill>
                <a:srgbClr val="4254AE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59DF9E-249D-2675-08B4-1E1D697D51FF}"/>
              </a:ext>
            </a:extLst>
          </p:cNvPr>
          <p:cNvSpPr txBox="1"/>
          <p:nvPr/>
        </p:nvSpPr>
        <p:spPr>
          <a:xfrm>
            <a:off x="3265714" y="1479972"/>
            <a:ext cx="54335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9C8275-7465-A984-CAB2-D7B752C6E87C}"/>
              </a:ext>
            </a:extLst>
          </p:cNvPr>
          <p:cNvSpPr txBox="1"/>
          <p:nvPr/>
        </p:nvSpPr>
        <p:spPr>
          <a:xfrm>
            <a:off x="8330973" y="3151886"/>
            <a:ext cx="30494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Минимум 2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квалифицированных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Менеджера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минимум в 2х спонсорских ветвях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ru-RU" sz="1400" dirty="0">
                <a:solidFill>
                  <a:schemeClr val="bg1"/>
                </a:solidFill>
              </a:rPr>
              <a:t>Персональной Группы*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A956458-D306-1697-EB7E-F42CE3268D3B}"/>
              </a:ext>
            </a:extLst>
          </p:cNvPr>
          <p:cNvSpPr txBox="1"/>
          <p:nvPr/>
        </p:nvSpPr>
        <p:spPr>
          <a:xfrm>
            <a:off x="926986" y="3227226"/>
            <a:ext cx="285084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Новое звание Старший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Директор или выше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за период </a:t>
            </a:r>
            <a:r>
              <a:rPr lang="ru-RU" sz="1400" b="1" dirty="0">
                <a:solidFill>
                  <a:schemeClr val="bg1"/>
                </a:solidFill>
              </a:rPr>
              <a:t>№6-№12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F74340-CD1C-EB83-FF17-4958117A17F7}"/>
              </a:ext>
            </a:extLst>
          </p:cNvPr>
          <p:cNvSpPr txBox="1"/>
          <p:nvPr/>
        </p:nvSpPr>
        <p:spPr>
          <a:xfrm>
            <a:off x="8294617" y="2681763"/>
            <a:ext cx="31221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только для Старших Менеджеров и выше по итогам каталога №5 2023</a:t>
            </a:r>
            <a:endParaRPr lang="en-US" sz="1200" b="1" dirty="0">
              <a:solidFill>
                <a:srgbClr val="4254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199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48BB96EC-2EDB-6B5F-302E-6D94B4894559}"/>
              </a:ext>
            </a:extLst>
          </p:cNvPr>
          <p:cNvSpPr/>
          <p:nvPr/>
        </p:nvSpPr>
        <p:spPr>
          <a:xfrm>
            <a:off x="0" y="111966"/>
            <a:ext cx="6096000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C5D14F42-4134-BDC6-A334-BBEDC5102F83}"/>
              </a:ext>
            </a:extLst>
          </p:cNvPr>
          <p:cNvSpPr/>
          <p:nvPr/>
        </p:nvSpPr>
        <p:spPr>
          <a:xfrm>
            <a:off x="6019800" y="111965"/>
            <a:ext cx="6172200" cy="6195527"/>
          </a:xfrm>
          <a:prstGeom prst="rect">
            <a:avLst/>
          </a:prstGeom>
          <a:solidFill>
            <a:srgbClr val="425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FF3AF66C-CD1D-70B9-6BAB-C0600574C402}"/>
              </a:ext>
            </a:extLst>
          </p:cNvPr>
          <p:cNvSpPr txBox="1">
            <a:spLocks/>
          </p:cNvSpPr>
          <p:nvPr/>
        </p:nvSpPr>
        <p:spPr>
          <a:xfrm>
            <a:off x="1367068" y="3060070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Менеджерская команда</a:t>
            </a:r>
            <a:endParaRPr lang="en-US" sz="3200" b="1" dirty="0"/>
          </a:p>
        </p:txBody>
      </p:sp>
      <p:sp>
        <p:nvSpPr>
          <p:cNvPr id="15" name="Текст 9">
            <a:extLst>
              <a:ext uri="{FF2B5EF4-FFF2-40B4-BE49-F238E27FC236}">
                <a16:creationId xmlns:a16="http://schemas.microsoft.com/office/drawing/2014/main" id="{E2A94D28-0E40-9A73-8ACB-74BC6D0BEFE5}"/>
              </a:ext>
            </a:extLst>
          </p:cNvPr>
          <p:cNvSpPr txBox="1">
            <a:spLocks/>
          </p:cNvSpPr>
          <p:nvPr/>
        </p:nvSpPr>
        <p:spPr>
          <a:xfrm>
            <a:off x="7386868" y="3060070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Директорская команда</a:t>
            </a:r>
            <a:endParaRPr lang="en-US" sz="3200" b="1" dirty="0"/>
          </a:p>
        </p:txBody>
      </p:sp>
      <p:sp>
        <p:nvSpPr>
          <p:cNvPr id="16" name="Текст 10">
            <a:extLst>
              <a:ext uri="{FF2B5EF4-FFF2-40B4-BE49-F238E27FC236}">
                <a16:creationId xmlns:a16="http://schemas.microsoft.com/office/drawing/2014/main" id="{7275D4F3-7565-41A1-6A67-0302C2D63AA6}"/>
              </a:ext>
            </a:extLst>
          </p:cNvPr>
          <p:cNvSpPr txBox="1">
            <a:spLocks/>
          </p:cNvSpPr>
          <p:nvPr/>
        </p:nvSpPr>
        <p:spPr>
          <a:xfrm>
            <a:off x="381000" y="866505"/>
            <a:ext cx="5410199" cy="83166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ПАРТНЕРЫ С МАКСИМАЛЬНЫМ В ИСТОРИИ УРОВНЕМ 0%-22% и ЗВАНИЕМ ДО СТАРШИЙ МЕНЕДЖЕР (вкл.)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E4D56A-8128-8DCE-1318-74C3CD5F4A39}"/>
              </a:ext>
            </a:extLst>
          </p:cNvPr>
          <p:cNvSpPr txBox="1"/>
          <p:nvPr/>
        </p:nvSpPr>
        <p:spPr>
          <a:xfrm>
            <a:off x="527957" y="1806379"/>
            <a:ext cx="4963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НОВЫЕ ПАРТНЕРЫ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датой регистрации в период К</a:t>
            </a:r>
            <a:r>
              <a:rPr lang="ru-RU" dirty="0">
                <a:solidFill>
                  <a:srgbClr val="FDFFFD"/>
                </a:solidFill>
                <a:latin typeface="Arial"/>
              </a:rPr>
              <a:t>6 – К10 2023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Текст 10">
            <a:extLst>
              <a:ext uri="{FF2B5EF4-FFF2-40B4-BE49-F238E27FC236}">
                <a16:creationId xmlns:a16="http://schemas.microsoft.com/office/drawing/2014/main" id="{A7C3440E-93AE-16F5-BBC3-348A5AA0FD6C}"/>
              </a:ext>
            </a:extLst>
          </p:cNvPr>
          <p:cNvSpPr txBox="1">
            <a:spLocks/>
          </p:cNvSpPr>
          <p:nvPr/>
        </p:nvSpPr>
        <p:spPr>
          <a:xfrm>
            <a:off x="6324601" y="866505"/>
            <a:ext cx="5410199" cy="83166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ПАРТНЕРЫ С МАКСИМАЛЬНЫМ В ИСТОРИИ ЗВАНИЕМ ДИРЕКТОР И ВЫШЕ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EA951B-F457-63C3-90A3-970616F1FB7E}"/>
              </a:ext>
            </a:extLst>
          </p:cNvPr>
          <p:cNvSpPr txBox="1"/>
          <p:nvPr/>
        </p:nvSpPr>
        <p:spPr>
          <a:xfrm>
            <a:off x="8045377" y="5760662"/>
            <a:ext cx="40704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 Максимальный уровень и звание  фиксируются по итогам глобального закрытия каталога №5 2023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60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6AA28054-20A6-9FBE-49E9-CF30BD885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657225"/>
            <a:ext cx="11090275" cy="337098"/>
          </a:xfrm>
        </p:spPr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1A74BC"/>
                </a:solidFill>
              </a:rPr>
              <a:t>Директоров</a:t>
            </a:r>
            <a:endParaRPr lang="en-RU" dirty="0">
              <a:solidFill>
                <a:srgbClr val="1A74BC"/>
              </a:solidFill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BD9F2DE8-368D-8370-579F-6D9C8271FB4C}"/>
              </a:ext>
            </a:extLst>
          </p:cNvPr>
          <p:cNvSpPr txBox="1">
            <a:spLocks/>
          </p:cNvSpPr>
          <p:nvPr/>
        </p:nvSpPr>
        <p:spPr>
          <a:xfrm>
            <a:off x="550864" y="1076357"/>
            <a:ext cx="11090274" cy="3603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2000" kern="1200" baseline="0">
                <a:solidFill>
                  <a:srgbClr val="6B6D71"/>
                </a:solidFill>
                <a:latin typeface="+mn-lt"/>
                <a:ea typeface="+mn-ea"/>
                <a:cs typeface="+mn-cs"/>
              </a:defRPr>
            </a:lvl1pPr>
            <a:lvl2pPr marL="26511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165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85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44563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rgbClr val="6B6A6F"/>
                </a:solidFill>
              </a:rPr>
              <a:t>Фиксация Менеджеров в Персональных Группах Директоров и выше</a:t>
            </a:r>
          </a:p>
          <a:p>
            <a:r>
              <a:rPr lang="ru-RU" dirty="0">
                <a:solidFill>
                  <a:srgbClr val="6B6A6F"/>
                </a:solidFill>
              </a:rPr>
              <a:t>по итогам каталога №5 2023 </a:t>
            </a:r>
            <a:endParaRPr lang="en-US" dirty="0">
              <a:solidFill>
                <a:srgbClr val="6B6A6F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9EA19EE-62A7-03F2-3B8D-D7965EBFADDB}"/>
              </a:ext>
            </a:extLst>
          </p:cNvPr>
          <p:cNvGrpSpPr/>
          <p:nvPr/>
        </p:nvGrpSpPr>
        <p:grpSpPr>
          <a:xfrm>
            <a:off x="234612" y="2054175"/>
            <a:ext cx="11791370" cy="4252899"/>
            <a:chOff x="-11195" y="2248485"/>
            <a:chExt cx="11791370" cy="4252899"/>
          </a:xfrm>
        </p:grpSpPr>
        <p:sp>
          <p:nvSpPr>
            <p:cNvPr id="9" name="Rectangle: Top Corners Rounded 134">
              <a:extLst>
                <a:ext uri="{FF2B5EF4-FFF2-40B4-BE49-F238E27FC236}">
                  <a16:creationId xmlns:a16="http://schemas.microsoft.com/office/drawing/2014/main" id="{28FFBCBB-4845-5C82-4204-E42570E2F3E3}"/>
                </a:ext>
              </a:extLst>
            </p:cNvPr>
            <p:cNvSpPr/>
            <p:nvPr/>
          </p:nvSpPr>
          <p:spPr>
            <a:xfrm>
              <a:off x="7810701" y="2600484"/>
              <a:ext cx="2701742" cy="39009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 w="19050" cap="rnd">
              <a:noFill/>
              <a:prstDash val="sysDot"/>
              <a:miter/>
            </a:ln>
          </p:spPr>
          <p:txBody>
            <a:bodyPr rtlCol="0" anchor="ctr"/>
            <a:lstStyle/>
            <a:p>
              <a:pPr algn="l"/>
              <a:endParaRPr lang="ru-RU" dirty="0"/>
            </a:p>
          </p:txBody>
        </p:sp>
        <p:sp>
          <p:nvSpPr>
            <p:cNvPr id="10" name="Rectangle: Top Corners Rounded 136">
              <a:extLst>
                <a:ext uri="{FF2B5EF4-FFF2-40B4-BE49-F238E27FC236}">
                  <a16:creationId xmlns:a16="http://schemas.microsoft.com/office/drawing/2014/main" id="{AA032E71-0598-0D14-1E05-8B7019230A78}"/>
                </a:ext>
              </a:extLst>
            </p:cNvPr>
            <p:cNvSpPr/>
            <p:nvPr/>
          </p:nvSpPr>
          <p:spPr>
            <a:xfrm>
              <a:off x="10242484" y="3464028"/>
              <a:ext cx="1062427" cy="303515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E0EAFF"/>
            </a:solidFill>
            <a:ln w="19050" cap="rnd">
              <a:noFill/>
              <a:prstDash val="sysDot"/>
              <a:miter/>
            </a:ln>
          </p:spPr>
          <p:txBody>
            <a:bodyPr rtlCol="0" anchor="ctr"/>
            <a:lstStyle/>
            <a:p>
              <a:pPr algn="l"/>
              <a:endParaRPr lang="ru-RU" dirty="0"/>
            </a:p>
          </p:txBody>
        </p:sp>
        <p:sp>
          <p:nvSpPr>
            <p:cNvPr id="11" name="Rectangle: Top Corners Rounded 135">
              <a:extLst>
                <a:ext uri="{FF2B5EF4-FFF2-40B4-BE49-F238E27FC236}">
                  <a16:creationId xmlns:a16="http://schemas.microsoft.com/office/drawing/2014/main" id="{8626A851-047E-923C-A1B5-373DAC675541}"/>
                </a:ext>
              </a:extLst>
            </p:cNvPr>
            <p:cNvSpPr/>
            <p:nvPr/>
          </p:nvSpPr>
          <p:spPr>
            <a:xfrm>
              <a:off x="5973627" y="3499458"/>
              <a:ext cx="2115668" cy="300192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9050" cap="rnd">
              <a:noFill/>
              <a:prstDash val="sysDot"/>
              <a:miter/>
            </a:ln>
          </p:spPr>
          <p:txBody>
            <a:bodyPr rtlCol="0" anchor="ctr"/>
            <a:lstStyle/>
            <a:p>
              <a:pPr algn="l"/>
              <a:endParaRPr lang="ru-RU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2492A4F-16F9-EE1D-843A-491FF2DD79E9}"/>
                </a:ext>
              </a:extLst>
            </p:cNvPr>
            <p:cNvCxnSpPr/>
            <p:nvPr/>
          </p:nvCxnSpPr>
          <p:spPr>
            <a:xfrm>
              <a:off x="9177427" y="4905351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FC00720-DFF5-EC5B-44B6-D1CA34A3E7BA}"/>
                </a:ext>
              </a:extLst>
            </p:cNvPr>
            <p:cNvGrpSpPr/>
            <p:nvPr/>
          </p:nvGrpSpPr>
          <p:grpSpPr>
            <a:xfrm>
              <a:off x="8697392" y="5250831"/>
              <a:ext cx="960071" cy="865454"/>
              <a:chOff x="3634735" y="4704950"/>
              <a:chExt cx="960071" cy="865454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9161472A-C3FF-F939-EF1D-019ECB36EBE7}"/>
                  </a:ext>
                </a:extLst>
              </p:cNvPr>
              <p:cNvSpPr/>
              <p:nvPr/>
            </p:nvSpPr>
            <p:spPr>
              <a:xfrm>
                <a:off x="3682043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6BBCB2B-FD37-7AE4-EF83-2693C0BEEBFE}"/>
                  </a:ext>
                </a:extLst>
              </p:cNvPr>
              <p:cNvSpPr txBox="1"/>
              <p:nvPr/>
            </p:nvSpPr>
            <p:spPr>
              <a:xfrm>
                <a:off x="3634735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Rectangle: Top Corners Rounded 66">
              <a:extLst>
                <a:ext uri="{FF2B5EF4-FFF2-40B4-BE49-F238E27FC236}">
                  <a16:creationId xmlns:a16="http://schemas.microsoft.com/office/drawing/2014/main" id="{BA6A6ACE-2EBA-51EA-2F9C-F5B56FCC2362}"/>
                </a:ext>
              </a:extLst>
            </p:cNvPr>
            <p:cNvSpPr/>
            <p:nvPr/>
          </p:nvSpPr>
          <p:spPr>
            <a:xfrm>
              <a:off x="2005896" y="2600484"/>
              <a:ext cx="2561263" cy="39009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 w="19050" cap="rnd">
              <a:noFill/>
              <a:prstDash val="sysDot"/>
              <a:miter/>
            </a:ln>
          </p:spPr>
          <p:txBody>
            <a:bodyPr rtlCol="0" anchor="ctr"/>
            <a:lstStyle/>
            <a:p>
              <a:pPr algn="l"/>
              <a:endParaRPr lang="ru-RU" dirty="0"/>
            </a:p>
          </p:txBody>
        </p:sp>
        <p:sp>
          <p:nvSpPr>
            <p:cNvPr id="15" name="Rectangle: Top Corners Rounded 65">
              <a:extLst>
                <a:ext uri="{FF2B5EF4-FFF2-40B4-BE49-F238E27FC236}">
                  <a16:creationId xmlns:a16="http://schemas.microsoft.com/office/drawing/2014/main" id="{909C040A-126E-39CD-5808-3CD126E61F17}"/>
                </a:ext>
              </a:extLst>
            </p:cNvPr>
            <p:cNvSpPr/>
            <p:nvPr/>
          </p:nvSpPr>
          <p:spPr>
            <a:xfrm>
              <a:off x="355138" y="3499458"/>
              <a:ext cx="2115668" cy="300192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9050" cap="rnd">
              <a:noFill/>
              <a:prstDash val="sysDot"/>
              <a:miter/>
            </a:ln>
          </p:spPr>
          <p:txBody>
            <a:bodyPr rtlCol="0" anchor="ctr"/>
            <a:lstStyle/>
            <a:p>
              <a:pPr algn="l"/>
              <a:endParaRPr lang="ru-RU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EFF2C99-9D09-1C74-B367-47CED270DF7B}"/>
                </a:ext>
              </a:extLst>
            </p:cNvPr>
            <p:cNvCxnSpPr/>
            <p:nvPr/>
          </p:nvCxnSpPr>
          <p:spPr>
            <a:xfrm>
              <a:off x="4079155" y="4905351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26148C1-15A2-E44E-65BC-D1251F78FC16}"/>
                </a:ext>
              </a:extLst>
            </p:cNvPr>
            <p:cNvCxnSpPr/>
            <p:nvPr/>
          </p:nvCxnSpPr>
          <p:spPr>
            <a:xfrm>
              <a:off x="1412932" y="4809152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Left Bracket 17">
              <a:extLst>
                <a:ext uri="{FF2B5EF4-FFF2-40B4-BE49-F238E27FC236}">
                  <a16:creationId xmlns:a16="http://schemas.microsoft.com/office/drawing/2014/main" id="{6F42D82F-23E7-D28F-5FFB-E40B9030F4EC}"/>
                </a:ext>
              </a:extLst>
            </p:cNvPr>
            <p:cNvSpPr/>
            <p:nvPr/>
          </p:nvSpPr>
          <p:spPr>
            <a:xfrm rot="5400000">
              <a:off x="1317172" y="4662882"/>
              <a:ext cx="108000" cy="1087898"/>
            </a:xfrm>
            <a:prstGeom prst="leftBracket">
              <a:avLst>
                <a:gd name="adj" fmla="val 124275"/>
              </a:avLst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128A96-ABA7-DA44-9756-CFFB55DB680E}"/>
                </a:ext>
              </a:extLst>
            </p:cNvPr>
            <p:cNvCxnSpPr>
              <a:endCxn id="66" idx="0"/>
            </p:cNvCxnSpPr>
            <p:nvPr/>
          </p:nvCxnSpPr>
          <p:spPr>
            <a:xfrm>
              <a:off x="2973942" y="3702868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Left Bracket 19">
              <a:extLst>
                <a:ext uri="{FF2B5EF4-FFF2-40B4-BE49-F238E27FC236}">
                  <a16:creationId xmlns:a16="http://schemas.microsoft.com/office/drawing/2014/main" id="{054E2BA5-E9CB-0256-1772-0ABC0ABD8AA2}"/>
                </a:ext>
              </a:extLst>
            </p:cNvPr>
            <p:cNvSpPr/>
            <p:nvPr/>
          </p:nvSpPr>
          <p:spPr>
            <a:xfrm rot="5400000">
              <a:off x="2703119" y="2688249"/>
              <a:ext cx="108000" cy="2644068"/>
            </a:xfrm>
            <a:prstGeom prst="leftBracket">
              <a:avLst>
                <a:gd name="adj" fmla="val 124275"/>
              </a:avLst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6B6A6F"/>
                </a:solidFill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37140D5-D951-58B8-5898-0CF69CCB1809}"/>
                </a:ext>
              </a:extLst>
            </p:cNvPr>
            <p:cNvGrpSpPr/>
            <p:nvPr/>
          </p:nvGrpSpPr>
          <p:grpSpPr>
            <a:xfrm>
              <a:off x="2515231" y="2960468"/>
              <a:ext cx="907171" cy="865454"/>
              <a:chOff x="2550846" y="2414587"/>
              <a:chExt cx="907171" cy="865454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18CFB22C-8075-9420-256E-DE130C06411A}"/>
                  </a:ext>
                </a:extLst>
              </p:cNvPr>
              <p:cNvSpPr/>
              <p:nvPr/>
            </p:nvSpPr>
            <p:spPr>
              <a:xfrm>
                <a:off x="2571704" y="2414587"/>
                <a:ext cx="865454" cy="865454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0B7B639C-A887-B3F7-B40B-26C6A73EACFA}"/>
                  </a:ext>
                </a:extLst>
              </p:cNvPr>
              <p:cNvSpPr txBox="1"/>
              <p:nvPr/>
            </p:nvSpPr>
            <p:spPr>
              <a:xfrm>
                <a:off x="2550846" y="2510656"/>
                <a:ext cx="9071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Директор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B3189EB-F8BD-880C-B241-F5D3DAFB30AD}"/>
                </a:ext>
              </a:extLst>
            </p:cNvPr>
            <p:cNvSpPr txBox="1"/>
            <p:nvPr/>
          </p:nvSpPr>
          <p:spPr>
            <a:xfrm>
              <a:off x="-11195" y="3526124"/>
              <a:ext cx="172507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1065" b="1">
                  <a:solidFill>
                    <a:schemeClr val="tx1">
                      <a:lumMod val="75000"/>
                      <a:lumOff val="25000"/>
                    </a:schemeClr>
                  </a:solidFill>
                </a:defRPr>
              </a:lvl1pPr>
            </a:lstStyle>
            <a:p>
              <a:pPr>
                <a:lnSpc>
                  <a:spcPts val="1000"/>
                </a:lnSpc>
              </a:pPr>
              <a:r>
                <a:rPr lang="ru-RU" b="0" dirty="0">
                  <a:solidFill>
                    <a:srgbClr val="6B6A6F"/>
                  </a:solidFill>
                </a:rPr>
                <a:t>ПГ, </a:t>
              </a:r>
              <a:r>
                <a:rPr lang="ru-RU" sz="1065" b="0" dirty="0">
                  <a:solidFill>
                    <a:srgbClr val="6B6A6F"/>
                  </a:solidFill>
                </a:rPr>
                <a:t>зафиксирована</a:t>
              </a:r>
              <a:r>
                <a:rPr lang="ru-RU" b="0" dirty="0">
                  <a:solidFill>
                    <a:srgbClr val="6B6A6F"/>
                  </a:solidFill>
                </a:rPr>
                <a:t> </a:t>
              </a:r>
              <a:br>
                <a:rPr lang="ru-RU" b="0" dirty="0">
                  <a:solidFill>
                    <a:srgbClr val="6B6A6F"/>
                  </a:solidFill>
                </a:rPr>
              </a:br>
              <a:r>
                <a:rPr lang="ru-RU" b="0" dirty="0">
                  <a:solidFill>
                    <a:srgbClr val="6B6A6F"/>
                  </a:solidFill>
                </a:rPr>
                <a:t>под Директором </a:t>
              </a:r>
              <a:r>
                <a:rPr lang="en-US" dirty="0">
                  <a:solidFill>
                    <a:srgbClr val="6B6A6F"/>
                  </a:solidFill>
                </a:rPr>
                <a:t>B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13DFB3C-32DD-6C85-135D-8B321F0654F2}"/>
                </a:ext>
              </a:extLst>
            </p:cNvPr>
            <p:cNvSpPr txBox="1"/>
            <p:nvPr/>
          </p:nvSpPr>
          <p:spPr>
            <a:xfrm>
              <a:off x="3216618" y="2912456"/>
              <a:ext cx="172507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ru-RU" sz="1065" dirty="0">
                  <a:solidFill>
                    <a:srgbClr val="6B6A6F"/>
                  </a:solidFill>
                </a:rPr>
                <a:t>ПГ, зафиксирована </a:t>
              </a:r>
              <a:br>
                <a:rPr lang="ru-RU" sz="1065" dirty="0">
                  <a:solidFill>
                    <a:srgbClr val="6B6A6F"/>
                  </a:solidFill>
                </a:rPr>
              </a:br>
              <a:r>
                <a:rPr lang="ru-RU" sz="1065" dirty="0">
                  <a:solidFill>
                    <a:srgbClr val="6B6A6F"/>
                  </a:solidFill>
                </a:rPr>
                <a:t>под Директором</a:t>
              </a:r>
              <a:r>
                <a:rPr lang="ru-RU" sz="1065" b="1" dirty="0">
                  <a:solidFill>
                    <a:srgbClr val="6B6A6F"/>
                  </a:solidFill>
                </a:rPr>
                <a:t> </a:t>
              </a:r>
              <a:r>
                <a:rPr lang="en-US" sz="1065" b="1" dirty="0">
                  <a:solidFill>
                    <a:srgbClr val="6B6A6F"/>
                  </a:solidFill>
                </a:rPr>
                <a:t>A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2E32CB7-5466-A8B0-AD36-462C22EBC421}"/>
                </a:ext>
              </a:extLst>
            </p:cNvPr>
            <p:cNvGrpSpPr/>
            <p:nvPr/>
          </p:nvGrpSpPr>
          <p:grpSpPr>
            <a:xfrm>
              <a:off x="964322" y="4061048"/>
              <a:ext cx="907171" cy="865454"/>
              <a:chOff x="688487" y="3555799"/>
              <a:chExt cx="907171" cy="865454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27985D97-7571-9673-06E5-70F9F89C0043}"/>
                  </a:ext>
                </a:extLst>
              </p:cNvPr>
              <p:cNvSpPr/>
              <p:nvPr/>
            </p:nvSpPr>
            <p:spPr>
              <a:xfrm>
                <a:off x="709346" y="3555799"/>
                <a:ext cx="865454" cy="86545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2C50C41D-BD53-5D53-C3DC-A2ECC5FE9C70}"/>
                  </a:ext>
                </a:extLst>
              </p:cNvPr>
              <p:cNvSpPr txBox="1"/>
              <p:nvPr/>
            </p:nvSpPr>
            <p:spPr>
              <a:xfrm>
                <a:off x="688487" y="3651868"/>
                <a:ext cx="9071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Директор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78BA66C-8851-1299-E925-45A2EB85CA53}"/>
                </a:ext>
              </a:extLst>
            </p:cNvPr>
            <p:cNvGrpSpPr/>
            <p:nvPr/>
          </p:nvGrpSpPr>
          <p:grpSpPr>
            <a:xfrm>
              <a:off x="2494372" y="4061048"/>
              <a:ext cx="960071" cy="865454"/>
              <a:chOff x="2529987" y="3555799"/>
              <a:chExt cx="960071" cy="865454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4F02CA09-1FC2-F1DA-582C-2B84F80C4E6F}"/>
                  </a:ext>
                </a:extLst>
              </p:cNvPr>
              <p:cNvSpPr/>
              <p:nvPr/>
            </p:nvSpPr>
            <p:spPr>
              <a:xfrm>
                <a:off x="2577295" y="3555799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8F20D46-FF36-8512-5306-3DFE6B49D43B}"/>
                  </a:ext>
                </a:extLst>
              </p:cNvPr>
              <p:cNvSpPr txBox="1"/>
              <p:nvPr/>
            </p:nvSpPr>
            <p:spPr>
              <a:xfrm>
                <a:off x="2529987" y="3757694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90CDE35-33AF-44A5-FF9F-44A2F525207D}"/>
                </a:ext>
              </a:extLst>
            </p:cNvPr>
            <p:cNvGrpSpPr/>
            <p:nvPr/>
          </p:nvGrpSpPr>
          <p:grpSpPr>
            <a:xfrm>
              <a:off x="3599120" y="4061048"/>
              <a:ext cx="960071" cy="865454"/>
              <a:chOff x="3634735" y="3555799"/>
              <a:chExt cx="960071" cy="865454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CECD0E42-2E4F-C7AE-7CD0-A93244D8BCE9}"/>
                  </a:ext>
                </a:extLst>
              </p:cNvPr>
              <p:cNvSpPr/>
              <p:nvPr/>
            </p:nvSpPr>
            <p:spPr>
              <a:xfrm>
                <a:off x="3682043" y="3555799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CA6F5F7-512F-3145-765B-03CDB6080D03}"/>
                  </a:ext>
                </a:extLst>
              </p:cNvPr>
              <p:cNvSpPr txBox="1"/>
              <p:nvPr/>
            </p:nvSpPr>
            <p:spPr>
              <a:xfrm>
                <a:off x="3634735" y="3757694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482D5AA-0A73-7A7C-5690-848EE9EDAFA3}"/>
                </a:ext>
              </a:extLst>
            </p:cNvPr>
            <p:cNvGrpSpPr/>
            <p:nvPr/>
          </p:nvGrpSpPr>
          <p:grpSpPr>
            <a:xfrm>
              <a:off x="352898" y="5250831"/>
              <a:ext cx="960071" cy="865454"/>
              <a:chOff x="77063" y="4704950"/>
              <a:chExt cx="960071" cy="865454"/>
            </a:xfrm>
          </p:grpSpPr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5C150CA-AE24-7A6B-5272-340D32F040C5}"/>
                  </a:ext>
                </a:extLst>
              </p:cNvPr>
              <p:cNvSpPr/>
              <p:nvPr/>
            </p:nvSpPr>
            <p:spPr>
              <a:xfrm>
                <a:off x="124371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35F8DAB-8767-BC97-635D-3B16E543FD65}"/>
                  </a:ext>
                </a:extLst>
              </p:cNvPr>
              <p:cNvSpPr txBox="1"/>
              <p:nvPr/>
            </p:nvSpPr>
            <p:spPr>
              <a:xfrm>
                <a:off x="77063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1F1C997-0C3F-935D-FF9A-283BDFF73632}"/>
                </a:ext>
              </a:extLst>
            </p:cNvPr>
            <p:cNvGrpSpPr/>
            <p:nvPr/>
          </p:nvGrpSpPr>
          <p:grpSpPr>
            <a:xfrm>
              <a:off x="1435086" y="5250831"/>
              <a:ext cx="960071" cy="865454"/>
              <a:chOff x="1159251" y="4704950"/>
              <a:chExt cx="960071" cy="865454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F2301D21-1FAC-2398-8D65-E83236DCB7A1}"/>
                  </a:ext>
                </a:extLst>
              </p:cNvPr>
              <p:cNvSpPr/>
              <p:nvPr/>
            </p:nvSpPr>
            <p:spPr>
              <a:xfrm>
                <a:off x="1206559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ADE94CA-9B7B-0580-2585-0BAFE8D52306}"/>
                  </a:ext>
                </a:extLst>
              </p:cNvPr>
              <p:cNvSpPr txBox="1"/>
              <p:nvPr/>
            </p:nvSpPr>
            <p:spPr>
              <a:xfrm>
                <a:off x="1159251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1DD5A9C-8A98-4ECA-9646-E08D0542602D}"/>
                </a:ext>
              </a:extLst>
            </p:cNvPr>
            <p:cNvGrpSpPr/>
            <p:nvPr/>
          </p:nvGrpSpPr>
          <p:grpSpPr>
            <a:xfrm>
              <a:off x="3599120" y="5250831"/>
              <a:ext cx="960071" cy="865454"/>
              <a:chOff x="3634735" y="4704950"/>
              <a:chExt cx="960071" cy="865454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4DBB551B-8674-36D8-F045-CA1D68383A97}"/>
                  </a:ext>
                </a:extLst>
              </p:cNvPr>
              <p:cNvSpPr/>
              <p:nvPr/>
            </p:nvSpPr>
            <p:spPr>
              <a:xfrm>
                <a:off x="3682043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2224B351-0850-9AEB-D432-DDEBFDEA8E6C}"/>
                  </a:ext>
                </a:extLst>
              </p:cNvPr>
              <p:cNvSpPr txBox="1"/>
              <p:nvPr/>
            </p:nvSpPr>
            <p:spPr>
              <a:xfrm>
                <a:off x="3634735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E129567-3E4B-ABAD-1860-B66C0BAD94C1}"/>
                </a:ext>
              </a:extLst>
            </p:cNvPr>
            <p:cNvCxnSpPr/>
            <p:nvPr/>
          </p:nvCxnSpPr>
          <p:spPr>
            <a:xfrm>
              <a:off x="10779702" y="4905351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4C1504A-76D1-5C28-8DC8-2592D54B828E}"/>
                </a:ext>
              </a:extLst>
            </p:cNvPr>
            <p:cNvCxnSpPr/>
            <p:nvPr/>
          </p:nvCxnSpPr>
          <p:spPr>
            <a:xfrm>
              <a:off x="7079144" y="4809152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Left Bracket 31">
              <a:extLst>
                <a:ext uri="{FF2B5EF4-FFF2-40B4-BE49-F238E27FC236}">
                  <a16:creationId xmlns:a16="http://schemas.microsoft.com/office/drawing/2014/main" id="{43EC2D09-01BA-93EA-FE9F-32B94F9ADEE3}"/>
                </a:ext>
              </a:extLst>
            </p:cNvPr>
            <p:cNvSpPr/>
            <p:nvPr/>
          </p:nvSpPr>
          <p:spPr>
            <a:xfrm rot="5400000">
              <a:off x="6983384" y="4662882"/>
              <a:ext cx="108000" cy="1087898"/>
            </a:xfrm>
            <a:prstGeom prst="leftBracket">
              <a:avLst>
                <a:gd name="adj" fmla="val 124275"/>
              </a:avLst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52BA5CF-5306-CE32-C610-319389046834}"/>
                </a:ext>
              </a:extLst>
            </p:cNvPr>
            <p:cNvCxnSpPr>
              <a:endCxn id="52" idx="0"/>
            </p:cNvCxnSpPr>
            <p:nvPr/>
          </p:nvCxnSpPr>
          <p:spPr>
            <a:xfrm>
              <a:off x="9170783" y="3702868"/>
              <a:ext cx="465" cy="358180"/>
            </a:xfrm>
            <a:prstGeom prst="line">
              <a:avLst/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Left Bracket 33">
              <a:extLst>
                <a:ext uri="{FF2B5EF4-FFF2-40B4-BE49-F238E27FC236}">
                  <a16:creationId xmlns:a16="http://schemas.microsoft.com/office/drawing/2014/main" id="{C60117FD-0D63-40A2-A5D1-44916B96ADB7}"/>
                </a:ext>
              </a:extLst>
            </p:cNvPr>
            <p:cNvSpPr/>
            <p:nvPr/>
          </p:nvSpPr>
          <p:spPr>
            <a:xfrm rot="5400000">
              <a:off x="8874419" y="2182100"/>
              <a:ext cx="109060" cy="3655305"/>
            </a:xfrm>
            <a:prstGeom prst="leftBracket">
              <a:avLst>
                <a:gd name="adj" fmla="val 124275"/>
              </a:avLst>
            </a:prstGeom>
            <a:ln w="19050">
              <a:solidFill>
                <a:srgbClr val="6B6A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1DA7D30-B589-7CE1-72D5-E0F48C31EA5B}"/>
                </a:ext>
              </a:extLst>
            </p:cNvPr>
            <p:cNvGrpSpPr/>
            <p:nvPr/>
          </p:nvGrpSpPr>
          <p:grpSpPr>
            <a:xfrm>
              <a:off x="8712072" y="2960468"/>
              <a:ext cx="907171" cy="865454"/>
              <a:chOff x="2550846" y="2414587"/>
              <a:chExt cx="907171" cy="865454"/>
            </a:xfrm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65EA4CBB-F519-0B66-1857-7B0C8BBB3003}"/>
                  </a:ext>
                </a:extLst>
              </p:cNvPr>
              <p:cNvSpPr/>
              <p:nvPr/>
            </p:nvSpPr>
            <p:spPr>
              <a:xfrm>
                <a:off x="2571704" y="2414587"/>
                <a:ext cx="865454" cy="865454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DF47C30-2599-7753-7899-10F442275A0C}"/>
                  </a:ext>
                </a:extLst>
              </p:cNvPr>
              <p:cNvSpPr txBox="1"/>
              <p:nvPr/>
            </p:nvSpPr>
            <p:spPr>
              <a:xfrm>
                <a:off x="2550846" y="2510656"/>
                <a:ext cx="9071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Директор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A63E1CB-E07C-027E-E741-D67C11771DEE}"/>
                </a:ext>
              </a:extLst>
            </p:cNvPr>
            <p:cNvSpPr txBox="1"/>
            <p:nvPr/>
          </p:nvSpPr>
          <p:spPr>
            <a:xfrm>
              <a:off x="5369807" y="3761887"/>
              <a:ext cx="172507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1065" b="1">
                  <a:solidFill>
                    <a:schemeClr val="tx1">
                      <a:lumMod val="75000"/>
                      <a:lumOff val="25000"/>
                    </a:schemeClr>
                  </a:solidFill>
                </a:defRPr>
              </a:lvl1pPr>
            </a:lstStyle>
            <a:p>
              <a:pPr>
                <a:lnSpc>
                  <a:spcPts val="1000"/>
                </a:lnSpc>
              </a:pPr>
              <a:r>
                <a:rPr lang="ru-RU" b="0" dirty="0">
                  <a:solidFill>
                    <a:srgbClr val="6B6A6F"/>
                  </a:solidFill>
                </a:rPr>
                <a:t>ПГ, </a:t>
              </a:r>
              <a:r>
                <a:rPr lang="ru-RU" sz="1065" b="0" dirty="0">
                  <a:solidFill>
                    <a:srgbClr val="6B6A6F"/>
                  </a:solidFill>
                </a:rPr>
                <a:t>зафиксирована</a:t>
              </a:r>
              <a:r>
                <a:rPr lang="ru-RU" b="0" dirty="0">
                  <a:solidFill>
                    <a:srgbClr val="6B6A6F"/>
                  </a:solidFill>
                </a:rPr>
                <a:t> </a:t>
              </a:r>
              <a:br>
                <a:rPr lang="ru-RU" b="0" dirty="0">
                  <a:solidFill>
                    <a:srgbClr val="6B6A6F"/>
                  </a:solidFill>
                </a:rPr>
              </a:br>
              <a:r>
                <a:rPr lang="ru-RU" b="0" dirty="0">
                  <a:solidFill>
                    <a:srgbClr val="6B6A6F"/>
                  </a:solidFill>
                </a:rPr>
                <a:t>под Директором </a:t>
              </a:r>
              <a:r>
                <a:rPr lang="en-US" dirty="0">
                  <a:solidFill>
                    <a:srgbClr val="6B6A6F"/>
                  </a:solidFill>
                </a:rPr>
                <a:t>B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870E69C-83E7-5691-2CF4-63AAB18F6C5E}"/>
                </a:ext>
              </a:extLst>
            </p:cNvPr>
            <p:cNvSpPr txBox="1"/>
            <p:nvPr/>
          </p:nvSpPr>
          <p:spPr>
            <a:xfrm>
              <a:off x="8314892" y="2248485"/>
              <a:ext cx="172507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ru-RU" sz="1065" dirty="0">
                  <a:solidFill>
                    <a:srgbClr val="6B6A6F"/>
                  </a:solidFill>
                </a:rPr>
                <a:t>ПГ, зафиксирована </a:t>
              </a:r>
              <a:br>
                <a:rPr lang="ru-RU" sz="1065" dirty="0">
                  <a:solidFill>
                    <a:srgbClr val="6B6A6F"/>
                  </a:solidFill>
                </a:rPr>
              </a:br>
              <a:r>
                <a:rPr lang="ru-RU" sz="1065" dirty="0">
                  <a:solidFill>
                    <a:srgbClr val="6B6A6F"/>
                  </a:solidFill>
                </a:rPr>
                <a:t>под Директором </a:t>
              </a:r>
              <a:r>
                <a:rPr lang="en-US" sz="1065" b="1" dirty="0">
                  <a:solidFill>
                    <a:srgbClr val="6B6A6F"/>
                  </a:solidFill>
                </a:rPr>
                <a:t>A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9A86A749-E7EE-306E-D465-CDC08C55A811}"/>
                </a:ext>
              </a:extLst>
            </p:cNvPr>
            <p:cNvGrpSpPr/>
            <p:nvPr/>
          </p:nvGrpSpPr>
          <p:grpSpPr>
            <a:xfrm>
              <a:off x="6630534" y="4061048"/>
              <a:ext cx="907171" cy="865454"/>
              <a:chOff x="688487" y="3555799"/>
              <a:chExt cx="907171" cy="865454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0AD7EEF3-5177-8450-41D9-771794AC4B16}"/>
                  </a:ext>
                </a:extLst>
              </p:cNvPr>
              <p:cNvSpPr/>
              <p:nvPr/>
            </p:nvSpPr>
            <p:spPr>
              <a:xfrm>
                <a:off x="709346" y="3555799"/>
                <a:ext cx="865454" cy="86545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1222ED4-2764-5190-2C23-2891740E9A86}"/>
                  </a:ext>
                </a:extLst>
              </p:cNvPr>
              <p:cNvSpPr txBox="1"/>
              <p:nvPr/>
            </p:nvSpPr>
            <p:spPr>
              <a:xfrm>
                <a:off x="688487" y="3651868"/>
                <a:ext cx="9071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Директор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D4888F0-8597-6264-4D3D-39563988AF9C}"/>
                </a:ext>
              </a:extLst>
            </p:cNvPr>
            <p:cNvGrpSpPr/>
            <p:nvPr/>
          </p:nvGrpSpPr>
          <p:grpSpPr>
            <a:xfrm>
              <a:off x="8738521" y="4061048"/>
              <a:ext cx="865454" cy="865454"/>
              <a:chOff x="2577295" y="3555799"/>
              <a:chExt cx="865454" cy="865454"/>
            </a:xfrm>
          </p:grpSpPr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AF894ECD-E30A-56EC-3994-BDA6EBDDBBD4}"/>
                  </a:ext>
                </a:extLst>
              </p:cNvPr>
              <p:cNvSpPr/>
              <p:nvPr/>
            </p:nvSpPr>
            <p:spPr>
              <a:xfrm>
                <a:off x="2577295" y="3555799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B751726-9445-25BF-7F56-42FB2C6045D8}"/>
                  </a:ext>
                </a:extLst>
              </p:cNvPr>
              <p:cNvSpPr txBox="1"/>
              <p:nvPr/>
            </p:nvSpPr>
            <p:spPr>
              <a:xfrm>
                <a:off x="2599719" y="3757694"/>
                <a:ext cx="8206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Партнер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0158A8D-3B0B-A7DF-BDA2-00AE56BD18D4}"/>
                </a:ext>
              </a:extLst>
            </p:cNvPr>
            <p:cNvSpPr/>
            <p:nvPr/>
          </p:nvSpPr>
          <p:spPr>
            <a:xfrm>
              <a:off x="10346975" y="4061048"/>
              <a:ext cx="865454" cy="865454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EE4A252-1D47-A18E-F080-D64DD55DBA17}"/>
                </a:ext>
              </a:extLst>
            </p:cNvPr>
            <p:cNvGrpSpPr/>
            <p:nvPr/>
          </p:nvGrpSpPr>
          <p:grpSpPr>
            <a:xfrm>
              <a:off x="6019110" y="5250831"/>
              <a:ext cx="960071" cy="865454"/>
              <a:chOff x="77063" y="4704950"/>
              <a:chExt cx="960071" cy="865454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0AB1E3D-5139-690A-F168-9ECE4587A963}"/>
                  </a:ext>
                </a:extLst>
              </p:cNvPr>
              <p:cNvSpPr/>
              <p:nvPr/>
            </p:nvSpPr>
            <p:spPr>
              <a:xfrm>
                <a:off x="124371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855F997C-ADC3-BBC8-85CF-1CCB622A3977}"/>
                  </a:ext>
                </a:extLst>
              </p:cNvPr>
              <p:cNvSpPr txBox="1"/>
              <p:nvPr/>
            </p:nvSpPr>
            <p:spPr>
              <a:xfrm>
                <a:off x="77063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255A08A0-AD3A-5653-984F-0DA673DD8ACB}"/>
                </a:ext>
              </a:extLst>
            </p:cNvPr>
            <p:cNvGrpSpPr/>
            <p:nvPr/>
          </p:nvGrpSpPr>
          <p:grpSpPr>
            <a:xfrm>
              <a:off x="7101298" y="5250831"/>
              <a:ext cx="960071" cy="865454"/>
              <a:chOff x="1159251" y="4704950"/>
              <a:chExt cx="960071" cy="865454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8F27C379-5997-F23E-CA1E-606413CDDFFC}"/>
                  </a:ext>
                </a:extLst>
              </p:cNvPr>
              <p:cNvSpPr/>
              <p:nvPr/>
            </p:nvSpPr>
            <p:spPr>
              <a:xfrm>
                <a:off x="1206559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EAE33527-E6DF-67BF-1F98-D19FF6B0B3ED}"/>
                  </a:ext>
                </a:extLst>
              </p:cNvPr>
              <p:cNvSpPr txBox="1"/>
              <p:nvPr/>
            </p:nvSpPr>
            <p:spPr>
              <a:xfrm>
                <a:off x="1159251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00AC214-C3E1-C0CF-C61D-C75D9EB83C3C}"/>
                </a:ext>
              </a:extLst>
            </p:cNvPr>
            <p:cNvGrpSpPr/>
            <p:nvPr/>
          </p:nvGrpSpPr>
          <p:grpSpPr>
            <a:xfrm>
              <a:off x="10299667" y="5250831"/>
              <a:ext cx="960071" cy="865454"/>
              <a:chOff x="3634735" y="4704950"/>
              <a:chExt cx="960071" cy="865454"/>
            </a:xfrm>
          </p:grpSpPr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B29966B-FDED-F300-F74D-EED0AB65CA20}"/>
                  </a:ext>
                </a:extLst>
              </p:cNvPr>
              <p:cNvSpPr/>
              <p:nvPr/>
            </p:nvSpPr>
            <p:spPr>
              <a:xfrm>
                <a:off x="3682043" y="4704950"/>
                <a:ext cx="865454" cy="86545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2C713A21-20EA-C55E-D260-27C746426889}"/>
                  </a:ext>
                </a:extLst>
              </p:cNvPr>
              <p:cNvSpPr txBox="1"/>
              <p:nvPr/>
            </p:nvSpPr>
            <p:spPr>
              <a:xfrm>
                <a:off x="3634735" y="4906845"/>
                <a:ext cx="9600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Менеджер</a:t>
                </a:r>
              </a:p>
              <a:p>
                <a:pPr algn="ctr"/>
                <a:r>
                  <a:rPr lang="ru-RU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9%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3D204C4-C67F-F23C-DD4B-7212015C79E2}"/>
                </a:ext>
              </a:extLst>
            </p:cNvPr>
            <p:cNvSpPr txBox="1"/>
            <p:nvPr/>
          </p:nvSpPr>
          <p:spPr>
            <a:xfrm>
              <a:off x="10493123" y="4150112"/>
              <a:ext cx="5718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endPara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Ст. М</a:t>
              </a:r>
            </a:p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22%</a:t>
              </a:r>
              <a:endPara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341C530-47BF-78FF-17D7-BD350606E495}"/>
                </a:ext>
              </a:extLst>
            </p:cNvPr>
            <p:cNvSpPr txBox="1"/>
            <p:nvPr/>
          </p:nvSpPr>
          <p:spPr>
            <a:xfrm>
              <a:off x="9785958" y="3151632"/>
              <a:ext cx="1994217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ru-RU" sz="1065" dirty="0">
                  <a:solidFill>
                    <a:srgbClr val="6B6A6F"/>
                  </a:solidFill>
                </a:rPr>
                <a:t>ПГ, зафиксирована </a:t>
              </a:r>
              <a:br>
                <a:rPr lang="ru-RU" sz="1065" dirty="0">
                  <a:solidFill>
                    <a:srgbClr val="6B6A6F"/>
                  </a:solidFill>
                </a:rPr>
              </a:br>
              <a:r>
                <a:rPr lang="ru-RU" sz="1065" dirty="0">
                  <a:solidFill>
                    <a:srgbClr val="6B6A6F"/>
                  </a:solidFill>
                </a:rPr>
                <a:t>под Ст. Менеджером </a:t>
              </a:r>
              <a:r>
                <a:rPr lang="ru-RU" sz="1065" b="1" dirty="0">
                  <a:solidFill>
                    <a:srgbClr val="6B6A6F"/>
                  </a:solidFill>
                </a:rPr>
                <a:t>С</a:t>
              </a:r>
              <a:endParaRPr lang="en-US" sz="1065" b="1" dirty="0">
                <a:solidFill>
                  <a:srgbClr val="6B6A6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7266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8540C53-A652-1CA8-217C-9096AEF55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26" y="558747"/>
            <a:ext cx="11090275" cy="1052026"/>
          </a:xfrm>
        </p:spPr>
        <p:txBody>
          <a:bodyPr anchor="t"/>
          <a:lstStyle/>
          <a:p>
            <a:r>
              <a:rPr lang="ru-RU" dirty="0"/>
              <a:t>Дополнительные условия по соблюдению этических норм квалификации на МЕГА Конференцию:</a:t>
            </a:r>
            <a:endParaRPr lang="en-US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8F8F114D-B506-2222-9F66-2950FB135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0" y="1966541"/>
            <a:ext cx="11513322" cy="1984974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ru-RU" dirty="0"/>
              <a:t>Участникам, квалифицированным на МЕГА Конференцию 2023 в Турцию по менеджерским условиям, необходимо </a:t>
            </a:r>
            <a:r>
              <a:rPr lang="ru-RU" sz="2400" dirty="0"/>
              <a:t>повторить свой план по достижению % уровня в каталоге №14 2023.</a:t>
            </a:r>
          </a:p>
          <a:p>
            <a:pPr marL="342900" indent="-342900" algn="l">
              <a:buAutoNum type="arabicPeriod"/>
            </a:pPr>
            <a:r>
              <a:rPr lang="ru-RU" dirty="0"/>
              <a:t>Участники, квалифицированные на МЕГА Конференцию 2023 в Турцию, могут быть дисквалифицированы в случае нарушения этических норм ведения бизнеса (наличие возвратов продукции, переподписание, трансграничная торговля и пр.). </a:t>
            </a:r>
            <a:endParaRPr lang="en-US" dirty="0"/>
          </a:p>
          <a:p>
            <a:pPr marL="342900" indent="-342900" algn="l">
              <a:buAutoNum type="arabicPeriod"/>
            </a:pPr>
            <a:r>
              <a:rPr lang="ru-RU" dirty="0"/>
              <a:t>Прием документов по оформлению семейных контрактов </a:t>
            </a:r>
            <a:r>
              <a:rPr lang="ru-RU" b="1" dirty="0"/>
              <a:t>квалифицированным участникам Конференции будет временно прекращен в период с каталога №13 по каталог №15 2023 года</a:t>
            </a:r>
          </a:p>
          <a:p>
            <a:pPr algn="l"/>
            <a:r>
              <a:rPr lang="ru-RU" dirty="0"/>
              <a:t>_______________________________________________________________________________________</a:t>
            </a:r>
          </a:p>
          <a:p>
            <a:r>
              <a:rPr lang="ru-RU" dirty="0"/>
              <a:t>Возрастные ограничения для участников – </a:t>
            </a:r>
            <a:r>
              <a:rPr lang="ru-RU" b="1" dirty="0"/>
              <a:t>полные 18 лет на момент начала Конференции</a:t>
            </a:r>
            <a:r>
              <a:rPr lang="ru-RU" dirty="0"/>
              <a:t>.</a:t>
            </a:r>
          </a:p>
          <a:p>
            <a:r>
              <a:rPr lang="ru-RU" dirty="0"/>
              <a:t>Участникам, квалифицированным на МЕГА Конференцию 2023 в Турцию, необходимо </a:t>
            </a:r>
            <a:r>
              <a:rPr lang="ru-RU" b="1" dirty="0"/>
              <a:t>иметь Договор о возмездном оказании услуг (ИП) </a:t>
            </a:r>
            <a:r>
              <a:rPr lang="ru-RU" b="1" dirty="0">
                <a:solidFill>
                  <a:schemeClr val="bg1"/>
                </a:solidFill>
              </a:rPr>
              <a:t>не позднее окончания каталога №13* 2023</a:t>
            </a:r>
          </a:p>
          <a:p>
            <a:r>
              <a:rPr lang="ru-RU" dirty="0">
                <a:solidFill>
                  <a:schemeClr val="bg1"/>
                </a:solidFill>
              </a:rPr>
              <a:t>(последняя дата приема документов 20 сентября 2023*).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38B2272-0653-D128-32AE-96A6835736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A4213D-3A67-5FDE-212F-8B44D75B9E59}"/>
              </a:ext>
            </a:extLst>
          </p:cNvPr>
          <p:cNvSpPr txBox="1"/>
          <p:nvPr/>
        </p:nvSpPr>
        <p:spPr>
          <a:xfrm>
            <a:off x="7718323" y="5810238"/>
            <a:ext cx="43458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*Даты уточняются локально в каждой стране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129432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8540C53-A652-1CA8-217C-9096AEF55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26" y="558747"/>
            <a:ext cx="11090275" cy="1052026"/>
          </a:xfrm>
        </p:spPr>
        <p:txBody>
          <a:bodyPr anchor="t"/>
          <a:lstStyle/>
          <a:p>
            <a:r>
              <a:rPr lang="ru-RU" dirty="0"/>
              <a:t>Дополнительные условия на МЕГА Конференцию:</a:t>
            </a:r>
            <a:endParaRPr lang="en-US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8F8F114D-B506-2222-9F66-2950FB135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0" y="1744471"/>
            <a:ext cx="11513322" cy="4219655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dirty="0"/>
              <a:t>Конференция -  это вознаграждение от компании, которое облагается налогом. Оплата налога личная ответственность каждого участника. 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dirty="0"/>
              <a:t>Общая стоимость конференции рассчитывается компанией,  с общей стоимости необходимо будет оплатить НАЛОГ.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dirty="0"/>
              <a:t>Оплатить обязательную туристическую страховку на время пребывания на конференции.</a:t>
            </a:r>
            <a:endParaRPr lang="en-US" sz="2000" dirty="0"/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dirty="0"/>
              <a:t>ВСЕ УЧАСТНИКИ должны иметь Договор возмездного оказания услуг  как Индивидуальный предприниматель </a:t>
            </a:r>
            <a:r>
              <a:rPr lang="ru-RU" sz="2000" b="1" dirty="0">
                <a:solidFill>
                  <a:schemeClr val="bg1"/>
                </a:solidFill>
              </a:rPr>
              <a:t>не позднее окончания каталога №13* 2023 </a:t>
            </a:r>
            <a:r>
              <a:rPr lang="ru-RU" sz="2000" b="1" dirty="0"/>
              <a:t>(</a:t>
            </a:r>
            <a:r>
              <a:rPr lang="en-US" sz="2000" b="1" dirty="0"/>
              <a:t>c </a:t>
            </a:r>
            <a:r>
              <a:rPr lang="ru-RU" sz="2000" b="1" dirty="0"/>
              <a:t>физ. Лицами маркетинговый договор заключаться не будет)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dirty="0"/>
              <a:t>Срок окончания действия </a:t>
            </a:r>
            <a:r>
              <a:rPr lang="ru-RU" sz="2000" b="1" dirty="0" err="1"/>
              <a:t>загран</a:t>
            </a:r>
            <a:r>
              <a:rPr lang="ru-RU" sz="2000" b="1" dirty="0"/>
              <a:t>. паспорта - не ранее июня 2024 года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38B2272-0653-D128-32AE-96A6835736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A4213D-3A67-5FDE-212F-8B44D75B9E59}"/>
              </a:ext>
            </a:extLst>
          </p:cNvPr>
          <p:cNvSpPr txBox="1"/>
          <p:nvPr/>
        </p:nvSpPr>
        <p:spPr>
          <a:xfrm>
            <a:off x="7718323" y="5810238"/>
            <a:ext cx="43458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11920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2931E83C-22EE-00C8-4D62-EBAE9CF225CD}"/>
              </a:ext>
            </a:extLst>
          </p:cNvPr>
          <p:cNvSpPr txBox="1">
            <a:spLocks/>
          </p:cNvSpPr>
          <p:nvPr/>
        </p:nvSpPr>
        <p:spPr>
          <a:xfrm>
            <a:off x="692872" y="310861"/>
            <a:ext cx="11090275" cy="33709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baseline="0">
                <a:solidFill>
                  <a:srgbClr val="6A6B7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6B6A6F"/>
                </a:solidFill>
              </a:rPr>
              <a:t>Примеры квалификации </a:t>
            </a:r>
            <a:r>
              <a:rPr lang="ru-RU">
                <a:solidFill>
                  <a:srgbClr val="1A74BC"/>
                </a:solidFill>
              </a:rPr>
              <a:t>для Менеджеров и Директоров</a:t>
            </a:r>
            <a:endParaRPr lang="en-RU">
              <a:solidFill>
                <a:srgbClr val="1A74BC"/>
              </a:solidFill>
            </a:endParaRPr>
          </a:p>
        </p:txBody>
      </p:sp>
      <p:graphicFrame>
        <p:nvGraphicFramePr>
          <p:cNvPr id="21" name="Таблица 21">
            <a:extLst>
              <a:ext uri="{FF2B5EF4-FFF2-40B4-BE49-F238E27FC236}">
                <a16:creationId xmlns:a16="http://schemas.microsoft.com/office/drawing/2014/main" id="{5A1D75B4-0779-1A2D-E884-ACA826A3AC54}"/>
              </a:ext>
            </a:extLst>
          </p:cNvPr>
          <p:cNvGraphicFramePr>
            <a:graphicFrameLocks noGrp="1"/>
          </p:cNvGraphicFramePr>
          <p:nvPr/>
        </p:nvGraphicFramePr>
        <p:xfrm>
          <a:off x="0" y="711171"/>
          <a:ext cx="12192000" cy="567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36">
                  <a:extLst>
                    <a:ext uri="{9D8B030D-6E8A-4147-A177-3AD203B41FA5}">
                      <a16:colId xmlns:a16="http://schemas.microsoft.com/office/drawing/2014/main" val="3213365097"/>
                    </a:ext>
                  </a:extLst>
                </a:gridCol>
                <a:gridCol w="2098795">
                  <a:extLst>
                    <a:ext uri="{9D8B030D-6E8A-4147-A177-3AD203B41FA5}">
                      <a16:colId xmlns:a16="http://schemas.microsoft.com/office/drawing/2014/main" val="960903947"/>
                    </a:ext>
                  </a:extLst>
                </a:gridCol>
                <a:gridCol w="1914756">
                  <a:extLst>
                    <a:ext uri="{9D8B030D-6E8A-4147-A177-3AD203B41FA5}">
                      <a16:colId xmlns:a16="http://schemas.microsoft.com/office/drawing/2014/main" val="843940836"/>
                    </a:ext>
                  </a:extLst>
                </a:gridCol>
                <a:gridCol w="1483409">
                  <a:extLst>
                    <a:ext uri="{9D8B030D-6E8A-4147-A177-3AD203B41FA5}">
                      <a16:colId xmlns:a16="http://schemas.microsoft.com/office/drawing/2014/main" val="2349581124"/>
                    </a:ext>
                  </a:extLst>
                </a:gridCol>
                <a:gridCol w="2063977">
                  <a:extLst>
                    <a:ext uri="{9D8B030D-6E8A-4147-A177-3AD203B41FA5}">
                      <a16:colId xmlns:a16="http://schemas.microsoft.com/office/drawing/2014/main" val="36704645"/>
                    </a:ext>
                  </a:extLst>
                </a:gridCol>
                <a:gridCol w="1355228">
                  <a:extLst>
                    <a:ext uri="{9D8B030D-6E8A-4147-A177-3AD203B41FA5}">
                      <a16:colId xmlns:a16="http://schemas.microsoft.com/office/drawing/2014/main" val="2790674088"/>
                    </a:ext>
                  </a:extLst>
                </a:gridCol>
                <a:gridCol w="1357162">
                  <a:extLst>
                    <a:ext uri="{9D8B030D-6E8A-4147-A177-3AD203B41FA5}">
                      <a16:colId xmlns:a16="http://schemas.microsoft.com/office/drawing/2014/main" val="2032662387"/>
                    </a:ext>
                  </a:extLst>
                </a:gridCol>
                <a:gridCol w="1503037">
                  <a:extLst>
                    <a:ext uri="{9D8B030D-6E8A-4147-A177-3AD203B41FA5}">
                      <a16:colId xmlns:a16="http://schemas.microsoft.com/office/drawing/2014/main" val="816769842"/>
                    </a:ext>
                  </a:extLst>
                </a:gridCol>
              </a:tblGrid>
              <a:tr h="137679">
                <a:tc>
                  <a:txBody>
                    <a:bodyPr/>
                    <a:lstStyle/>
                    <a:p>
                      <a:r>
                        <a:rPr lang="ru-RU" sz="1400"/>
                        <a:t>№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Максимальное звание в истории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Звание в К05 2023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% уровень в К05 2023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Возможность квалификации на МК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Квалификация на Менеджерскую Конференцию</a:t>
                      </a:r>
                      <a:endParaRPr lang="en-US" sz="1200"/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/>
                        <a:t>Квалификация на Золотую Конференцию</a:t>
                      </a:r>
                      <a:endParaRPr lang="en-US" sz="1200"/>
                    </a:p>
                    <a:p>
                      <a:endParaRPr lang="en-US" sz="1200"/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Количество путевок</a:t>
                      </a:r>
                      <a:endParaRPr lang="en-US" sz="1200"/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883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Менеджеров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DFFF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29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22% с отрывом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Менеджеров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1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3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Менеджеров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236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Менеджеров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62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5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322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6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Партнер бренда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10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7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Старший Менеджер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22% с отрывом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Директоров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DFFF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81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8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Золотой 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Директоров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DFFF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713194"/>
                  </a:ext>
                </a:extLst>
              </a:tr>
              <a:tr h="346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9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Золотой 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Директоров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72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10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Золотой 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Директоров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путевка на МК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906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11</a:t>
                      </a:r>
                      <a:endParaRPr lang="en-US" sz="14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Золотой 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solidFill>
                            <a:schemeClr val="accent6">
                              <a:lumMod val="25000"/>
                            </a:schemeClr>
                          </a:solidFill>
                        </a:rPr>
                        <a:t>Золотой Директор</a:t>
                      </a:r>
                      <a:endParaRPr lang="en-US" sz="1200">
                        <a:solidFill>
                          <a:schemeClr val="accent6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22%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D9BBC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условиям для Директоров</a:t>
                      </a:r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>
                        <a:solidFill>
                          <a:schemeClr val="accent6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C0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 путевки на ЗК</a:t>
                      </a:r>
                    </a:p>
                  </a:txBody>
                  <a:tcPr>
                    <a:solidFill>
                      <a:srgbClr val="E3C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841097"/>
                  </a:ext>
                </a:extLst>
              </a:tr>
            </a:tbl>
          </a:graphicData>
        </a:graphic>
      </p:graphicFrame>
      <p:pic>
        <p:nvPicPr>
          <p:cNvPr id="6" name="Рисунок 5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454FD764-0CBF-E554-7C73-792DF4480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81" y="1552773"/>
            <a:ext cx="393791" cy="393791"/>
          </a:xfrm>
          <a:prstGeom prst="rect">
            <a:avLst/>
          </a:prstGeom>
        </p:spPr>
      </p:pic>
      <p:pic>
        <p:nvPicPr>
          <p:cNvPr id="8" name="Рисунок 7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D65008FC-3BD8-435A-BA2B-0C66EADD81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1" y="2014441"/>
            <a:ext cx="393791" cy="393791"/>
          </a:xfrm>
          <a:prstGeom prst="rect">
            <a:avLst/>
          </a:prstGeom>
        </p:spPr>
      </p:pic>
      <p:pic>
        <p:nvPicPr>
          <p:cNvPr id="9" name="Рисунок 8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B9161825-86BA-42E7-C83D-B96F0D960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80" y="2009776"/>
            <a:ext cx="393791" cy="393791"/>
          </a:xfrm>
          <a:prstGeom prst="rect">
            <a:avLst/>
          </a:prstGeom>
        </p:spPr>
      </p:pic>
      <p:pic>
        <p:nvPicPr>
          <p:cNvPr id="10" name="Рисунок 9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A12C20C8-D422-AACB-35B8-B657CEE48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9" y="2910924"/>
            <a:ext cx="393791" cy="393791"/>
          </a:xfrm>
          <a:prstGeom prst="rect">
            <a:avLst/>
          </a:prstGeom>
        </p:spPr>
      </p:pic>
      <p:pic>
        <p:nvPicPr>
          <p:cNvPr id="11" name="Рисунок 10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5B9ACB25-E1F4-2891-B483-2A363B5F7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8" y="4146317"/>
            <a:ext cx="393791" cy="393791"/>
          </a:xfrm>
          <a:prstGeom prst="rect">
            <a:avLst/>
          </a:prstGeom>
        </p:spPr>
      </p:pic>
      <p:pic>
        <p:nvPicPr>
          <p:cNvPr id="12" name="Рисунок 11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67522878-EBF5-5553-3300-B41B292B0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8" y="4603320"/>
            <a:ext cx="393791" cy="393791"/>
          </a:xfrm>
          <a:prstGeom prst="rect">
            <a:avLst/>
          </a:prstGeom>
        </p:spPr>
      </p:pic>
      <p:pic>
        <p:nvPicPr>
          <p:cNvPr id="13" name="Рисунок 12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E454AEB4-9DEC-2398-072B-498C21603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7" y="5049999"/>
            <a:ext cx="393791" cy="393791"/>
          </a:xfrm>
          <a:prstGeom prst="rect">
            <a:avLst/>
          </a:prstGeom>
        </p:spPr>
      </p:pic>
      <p:pic>
        <p:nvPicPr>
          <p:cNvPr id="14" name="Рисунок 13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8BD022FE-9913-C692-0CBD-C8D3A7080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7" y="5496678"/>
            <a:ext cx="393791" cy="393791"/>
          </a:xfrm>
          <a:prstGeom prst="rect">
            <a:avLst/>
          </a:prstGeom>
        </p:spPr>
      </p:pic>
      <p:pic>
        <p:nvPicPr>
          <p:cNvPr id="15" name="Рисунок 14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79A66439-AF69-6442-8FFF-F449BDFFB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477" y="5951147"/>
            <a:ext cx="393791" cy="393791"/>
          </a:xfrm>
          <a:prstGeom prst="rect">
            <a:avLst/>
          </a:prstGeom>
        </p:spPr>
      </p:pic>
      <p:pic>
        <p:nvPicPr>
          <p:cNvPr id="16" name="Рисунок 15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11485A0C-CBD6-FF43-90B5-8CCA4A904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7365" y="5983027"/>
            <a:ext cx="393791" cy="393791"/>
          </a:xfrm>
          <a:prstGeom prst="rect">
            <a:avLst/>
          </a:prstGeom>
        </p:spPr>
      </p:pic>
      <p:pic>
        <p:nvPicPr>
          <p:cNvPr id="17" name="Рисунок 16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92F1ADDE-2736-EB81-C8C7-F0F1D9ADAD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1" y="1552773"/>
            <a:ext cx="393791" cy="393791"/>
          </a:xfrm>
          <a:prstGeom prst="rect">
            <a:avLst/>
          </a:prstGeom>
        </p:spPr>
      </p:pic>
      <p:pic>
        <p:nvPicPr>
          <p:cNvPr id="18" name="Рисунок 17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A9AFD585-02D4-0B56-6059-48AA9CFF9D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1" y="2466779"/>
            <a:ext cx="393791" cy="393791"/>
          </a:xfrm>
          <a:prstGeom prst="rect">
            <a:avLst/>
          </a:prstGeom>
        </p:spPr>
      </p:pic>
      <p:pic>
        <p:nvPicPr>
          <p:cNvPr id="19" name="Рисунок 18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43AB149A-BDB3-AE57-A91B-26D5BA11EB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38476" y="2460350"/>
            <a:ext cx="393791" cy="393791"/>
          </a:xfrm>
          <a:prstGeom prst="rect">
            <a:avLst/>
          </a:prstGeom>
        </p:spPr>
      </p:pic>
      <p:pic>
        <p:nvPicPr>
          <p:cNvPr id="20" name="Рисунок 19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6756633C-86AD-84E3-1069-CB6DE19B2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38476" y="3352940"/>
            <a:ext cx="393791" cy="393791"/>
          </a:xfrm>
          <a:prstGeom prst="rect">
            <a:avLst/>
          </a:prstGeom>
        </p:spPr>
      </p:pic>
      <p:pic>
        <p:nvPicPr>
          <p:cNvPr id="22" name="Рисунок 21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309C7784-043E-08D4-779E-433CCAB2F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38476" y="3717061"/>
            <a:ext cx="393791" cy="393791"/>
          </a:xfrm>
          <a:prstGeom prst="rect">
            <a:avLst/>
          </a:prstGeom>
        </p:spPr>
      </p:pic>
      <p:pic>
        <p:nvPicPr>
          <p:cNvPr id="23" name="Рисунок 22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8BA90C09-E1A3-F672-6E85-7C5E833225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1" y="2936761"/>
            <a:ext cx="393791" cy="393791"/>
          </a:xfrm>
          <a:prstGeom prst="rect">
            <a:avLst/>
          </a:prstGeom>
        </p:spPr>
      </p:pic>
      <p:pic>
        <p:nvPicPr>
          <p:cNvPr id="24" name="Рисунок 23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4800CDE6-2B82-8771-C07B-5BFC18B95D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1" y="3352940"/>
            <a:ext cx="393791" cy="393791"/>
          </a:xfrm>
          <a:prstGeom prst="rect">
            <a:avLst/>
          </a:prstGeom>
        </p:spPr>
      </p:pic>
      <p:pic>
        <p:nvPicPr>
          <p:cNvPr id="25" name="Рисунок 24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8579B9C2-11AE-03B8-E69A-DEC721C6C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70" y="3709740"/>
            <a:ext cx="393791" cy="393791"/>
          </a:xfrm>
          <a:prstGeom prst="rect">
            <a:avLst/>
          </a:prstGeom>
        </p:spPr>
      </p:pic>
      <p:pic>
        <p:nvPicPr>
          <p:cNvPr id="26" name="Рисунок 25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F4B4FF99-C5F4-6174-A7CA-049B5D9E2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69" y="4125919"/>
            <a:ext cx="393791" cy="393791"/>
          </a:xfrm>
          <a:prstGeom prst="rect">
            <a:avLst/>
          </a:prstGeom>
        </p:spPr>
      </p:pic>
      <p:pic>
        <p:nvPicPr>
          <p:cNvPr id="27" name="Рисунок 26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717D99DD-84F7-5014-8CCC-BD65C41A77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68" y="4599039"/>
            <a:ext cx="393791" cy="393791"/>
          </a:xfrm>
          <a:prstGeom prst="rect">
            <a:avLst/>
          </a:prstGeom>
        </p:spPr>
      </p:pic>
      <p:pic>
        <p:nvPicPr>
          <p:cNvPr id="28" name="Рисунок 27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7400E4FF-A743-0E46-472D-A935026F3B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67" y="5036898"/>
            <a:ext cx="393791" cy="393791"/>
          </a:xfrm>
          <a:prstGeom prst="rect">
            <a:avLst/>
          </a:prstGeom>
        </p:spPr>
      </p:pic>
      <p:pic>
        <p:nvPicPr>
          <p:cNvPr id="29" name="Рисунок 28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id="{1E3C6423-5A4E-C921-1E4F-FAF74F0F04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366" y="5485200"/>
            <a:ext cx="393791" cy="39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883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DC6B6A9-A68D-1C88-D1B5-125C2C0DA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6719"/>
            <a:ext cx="12192000" cy="4694246"/>
          </a:xfrm>
          <a:prstGeom prst="rect">
            <a:avLst/>
          </a:prstGeom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42792C0D-C7D0-8AA0-8D32-2A944725C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15548"/>
            <a:ext cx="11090275" cy="337098"/>
          </a:xfrm>
        </p:spPr>
        <p:txBody>
          <a:bodyPr/>
          <a:lstStyle/>
          <a:p>
            <a:r>
              <a:rPr lang="ru-RU" dirty="0"/>
              <a:t>Планер для МЕГА Конференции 2023</a:t>
            </a:r>
            <a:endParaRPr lang="en-US" dirty="0"/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0759F4DA-A0AB-8B79-B1A8-8E7CF7DD1FE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914501"/>
            <a:ext cx="11090274" cy="360362"/>
          </a:xfrm>
        </p:spPr>
        <p:txBody>
          <a:bodyPr/>
          <a:lstStyle/>
          <a:p>
            <a:r>
              <a:rPr lang="ru-RU" dirty="0"/>
              <a:t>Менеджерские условия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34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>
            <a:extLst>
              <a:ext uri="{FF2B5EF4-FFF2-40B4-BE49-F238E27FC236}">
                <a16:creationId xmlns:a16="http://schemas.microsoft.com/office/drawing/2014/main" id="{62DE2B51-CEA0-BD4C-343E-B1DBD3F15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9359" y="2653090"/>
            <a:ext cx="5765885" cy="929108"/>
          </a:xfrm>
        </p:spPr>
        <p:txBody>
          <a:bodyPr/>
          <a:lstStyle/>
          <a:p>
            <a:r>
              <a:rPr lang="ru-RU" dirty="0"/>
              <a:t>Успешной квалификации!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91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1F733C-4F1E-04F2-8B99-A61B23DB1A87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Менеджерская команда</a:t>
            </a:r>
            <a:endParaRPr lang="en-US" sz="3200" b="1" dirty="0"/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УЧАСТНИКИ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93FC33-37CB-7A65-67D8-F62F298EA2E9}"/>
              </a:ext>
            </a:extLst>
          </p:cNvPr>
          <p:cNvSpPr txBox="1"/>
          <p:nvPr/>
        </p:nvSpPr>
        <p:spPr>
          <a:xfrm>
            <a:off x="4689698" y="1998455"/>
            <a:ext cx="677471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dirty="0">
                <a:solidFill>
                  <a:srgbClr val="DB186A"/>
                </a:solidFill>
              </a:rPr>
              <a:t>Партнёры бренда</a:t>
            </a:r>
          </a:p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DB186A"/>
                </a:solidFill>
              </a:rPr>
              <a:t>с максимальным в истории</a:t>
            </a:r>
          </a:p>
          <a:p>
            <a:pPr>
              <a:lnSpc>
                <a:spcPts val="2800"/>
              </a:lnSpc>
            </a:pPr>
            <a:r>
              <a:rPr lang="ru-RU" sz="2800" dirty="0">
                <a:solidFill>
                  <a:srgbClr val="4254AE"/>
                </a:solidFill>
              </a:rPr>
              <a:t>уровнем Объемной скидки 0%-22%</a:t>
            </a:r>
            <a:endParaRPr lang="en-US" sz="2800" dirty="0">
              <a:solidFill>
                <a:srgbClr val="4254AE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5107688" y="5537713"/>
            <a:ext cx="62623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DB186A"/>
                </a:solidFill>
              </a:rPr>
              <a:t>Квалификационный период:</a:t>
            </a:r>
          </a:p>
          <a:p>
            <a:pPr algn="ctr"/>
            <a:r>
              <a:rPr lang="ru-RU" sz="1600" dirty="0">
                <a:solidFill>
                  <a:srgbClr val="4254AE"/>
                </a:solidFill>
              </a:rPr>
              <a:t>с каталога №6 2022 по каталог №12 2023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7B333E-CE68-B4E0-787E-3ED89D5A1B59}"/>
              </a:ext>
            </a:extLst>
          </p:cNvPr>
          <p:cNvSpPr txBox="1"/>
          <p:nvPr/>
        </p:nvSpPr>
        <p:spPr>
          <a:xfrm>
            <a:off x="4689698" y="3179350"/>
            <a:ext cx="6951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800"/>
              </a:lnSpc>
              <a:defRPr sz="2800"/>
            </a:lvl1pPr>
          </a:lstStyle>
          <a:p>
            <a:pPr>
              <a:lnSpc>
                <a:spcPct val="100000"/>
              </a:lnSpc>
            </a:pPr>
            <a:r>
              <a:rPr lang="ru-RU" sz="1800" dirty="0">
                <a:solidFill>
                  <a:srgbClr val="4254AE"/>
                </a:solidFill>
              </a:rPr>
              <a:t>и званием до Старшего Менеджера (включительно)</a:t>
            </a:r>
            <a:br>
              <a:rPr lang="ru-RU" sz="1800" dirty="0">
                <a:solidFill>
                  <a:srgbClr val="4254AE"/>
                </a:solidFill>
              </a:rPr>
            </a:br>
            <a:r>
              <a:rPr lang="ru-RU" sz="1800" dirty="0">
                <a:solidFill>
                  <a:srgbClr val="4254AE"/>
                </a:solidFill>
              </a:rPr>
              <a:t>по итогам каталога №5 2023 (глобально)</a:t>
            </a:r>
            <a:endParaRPr lang="en-US" sz="1800" dirty="0">
              <a:solidFill>
                <a:srgbClr val="4254A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5826EB-896A-6D76-C4B2-3D231388CF2D}"/>
              </a:ext>
            </a:extLst>
          </p:cNvPr>
          <p:cNvSpPr txBox="1"/>
          <p:nvPr/>
        </p:nvSpPr>
        <p:spPr>
          <a:xfrm>
            <a:off x="4689698" y="3903009"/>
            <a:ext cx="64909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4254AE"/>
                </a:solidFill>
                <a:latin typeface="Arial"/>
              </a:rPr>
              <a:t>Каталог №10 2023 – последний, новички которого смогут принять участие в квалификации.</a:t>
            </a:r>
          </a:p>
          <a:p>
            <a:r>
              <a:rPr lang="ru-RU" dirty="0">
                <a:solidFill>
                  <a:srgbClr val="4254AE"/>
                </a:solidFill>
                <a:latin typeface="Arial"/>
              </a:rPr>
              <a:t>План для квалификации новичков аналогичен Партнерам 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9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1F733C-4F1E-04F2-8B99-A61B23DB1A87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Менеджерская команда</a:t>
            </a:r>
            <a:endParaRPr lang="en-US" sz="3200" b="1" dirty="0"/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УЧАСТНИКИ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93FC33-37CB-7A65-67D8-F62F298EA2E9}"/>
              </a:ext>
            </a:extLst>
          </p:cNvPr>
          <p:cNvSpPr txBox="1"/>
          <p:nvPr/>
        </p:nvSpPr>
        <p:spPr>
          <a:xfrm>
            <a:off x="4595278" y="1392886"/>
            <a:ext cx="677471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dirty="0">
                <a:solidFill>
                  <a:srgbClr val="DB186A"/>
                </a:solidFill>
              </a:rPr>
              <a:t>Каталог №10 2023 – последний, новички которого смогут принять участие в квалификации.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5107688" y="5537713"/>
            <a:ext cx="62623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DB186A"/>
                </a:solidFill>
              </a:rPr>
              <a:t>Квалификационный период:</a:t>
            </a:r>
          </a:p>
          <a:p>
            <a:pPr algn="ctr"/>
            <a:r>
              <a:rPr lang="ru-RU" sz="1600" dirty="0">
                <a:solidFill>
                  <a:srgbClr val="4254AE"/>
                </a:solidFill>
              </a:rPr>
              <a:t>с каталога №6 2022 по каталог №12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5826EB-896A-6D76-C4B2-3D231388CF2D}"/>
              </a:ext>
            </a:extLst>
          </p:cNvPr>
          <p:cNvSpPr txBox="1"/>
          <p:nvPr/>
        </p:nvSpPr>
        <p:spPr>
          <a:xfrm>
            <a:off x="4737153" y="3209729"/>
            <a:ext cx="64909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4254AE"/>
                </a:solidFill>
                <a:latin typeface="Arial"/>
              </a:rPr>
              <a:t>План для квалификации новичков аналогичен Партнерам 0%.</a:t>
            </a:r>
          </a:p>
          <a:p>
            <a:endParaRPr lang="ru-RU" dirty="0">
              <a:solidFill>
                <a:srgbClr val="4254AE"/>
              </a:solidFill>
              <a:latin typeface="Arial"/>
            </a:endParaRPr>
          </a:p>
          <a:p>
            <a:pPr algn="ctr"/>
            <a:r>
              <a:rPr lang="ru-RU" b="1" dirty="0">
                <a:solidFill>
                  <a:srgbClr val="DB186A"/>
                </a:solidFill>
                <a:latin typeface="Arial"/>
              </a:rPr>
              <a:t>Старт квалификации – со следующего каталога </a:t>
            </a:r>
          </a:p>
          <a:p>
            <a:pPr algn="ctr"/>
            <a:r>
              <a:rPr lang="ru-RU" b="1" dirty="0">
                <a:solidFill>
                  <a:srgbClr val="DB186A"/>
                </a:solidFill>
                <a:latin typeface="Arial"/>
              </a:rPr>
              <a:t>после регистрации!!!</a:t>
            </a:r>
            <a:endParaRPr lang="en-US" b="1" dirty="0">
              <a:solidFill>
                <a:srgbClr val="DB18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59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6944A38-EF0F-AB17-E0AA-5C0DADBEF113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B5CF4-79E2-4BCE-8F81-53ED60D4893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Менеджерская команда</a:t>
            </a:r>
            <a:endParaRPr lang="en-US" sz="3200" b="1" dirty="0"/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УСЛОВИЯ КВАЛИФИКАЦИИ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5107688" y="5537713"/>
            <a:ext cx="62623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DB186A"/>
                </a:solidFill>
              </a:rPr>
              <a:t>Квалификационный период:</a:t>
            </a:r>
          </a:p>
          <a:p>
            <a:pPr algn="ctr"/>
            <a:r>
              <a:rPr lang="ru-RU" sz="1600" dirty="0">
                <a:solidFill>
                  <a:srgbClr val="6B6A6F"/>
                </a:solidFill>
              </a:rPr>
              <a:t>с каталога №6 2022 по каталог №12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C8827C-C363-D38F-1148-496B62FC731A}"/>
              </a:ext>
            </a:extLst>
          </p:cNvPr>
          <p:cNvSpPr txBox="1"/>
          <p:nvPr/>
        </p:nvSpPr>
        <p:spPr>
          <a:xfrm>
            <a:off x="5741814" y="4407876"/>
            <a:ext cx="4946493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dirty="0">
                <a:solidFill>
                  <a:srgbClr val="4254AE"/>
                </a:solidFill>
              </a:rPr>
              <a:t>Размещай личные заказы от 150 ББ в каждом каталоге</a:t>
            </a:r>
            <a:endParaRPr lang="en-US" sz="1800" dirty="0">
              <a:solidFill>
                <a:srgbClr val="4254A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41814" y="1365891"/>
            <a:ext cx="5140259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dirty="0">
                <a:solidFill>
                  <a:srgbClr val="4254AE"/>
                </a:solidFill>
              </a:rPr>
              <a:t>Выполни план по достижению  %-го уровня и повтори его</a:t>
            </a: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0C1EED55-2365-628E-966D-0B4A1D3C9D74}"/>
              </a:ext>
            </a:extLst>
          </p:cNvPr>
          <p:cNvGrpSpPr/>
          <p:nvPr/>
        </p:nvGrpSpPr>
        <p:grpSpPr>
          <a:xfrm>
            <a:off x="4738420" y="4284028"/>
            <a:ext cx="820855" cy="820855"/>
            <a:chOff x="3179763" y="4900401"/>
            <a:chExt cx="1006520" cy="1006520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DC2615A7-608E-EAD1-225F-A82989CACB5B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7" name="Picture 10" descr="Icon&#10;&#10;Description automatically generated">
              <a:extLst>
                <a:ext uri="{FF2B5EF4-FFF2-40B4-BE49-F238E27FC236}">
                  <a16:creationId xmlns:a16="http://schemas.microsoft.com/office/drawing/2014/main" id="{966844D5-7711-125A-D0DE-72307C519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grpSp>
        <p:nvGrpSpPr>
          <p:cNvPr id="8" name="Group 11">
            <a:extLst>
              <a:ext uri="{FF2B5EF4-FFF2-40B4-BE49-F238E27FC236}">
                <a16:creationId xmlns:a16="http://schemas.microsoft.com/office/drawing/2014/main" id="{456977DE-A12A-9148-9BCB-8638AE5D3215}"/>
              </a:ext>
            </a:extLst>
          </p:cNvPr>
          <p:cNvGrpSpPr/>
          <p:nvPr/>
        </p:nvGrpSpPr>
        <p:grpSpPr>
          <a:xfrm>
            <a:off x="4738420" y="3265049"/>
            <a:ext cx="820855" cy="820855"/>
            <a:chOff x="3179763" y="3750750"/>
            <a:chExt cx="1006520" cy="1006520"/>
          </a:xfrm>
        </p:grpSpPr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96FDF1DA-965E-4ED6-3FB8-9FF8B3F8AFB6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10" name="Picture 13" descr="Icon&#10;&#10;Description automatically generated">
              <a:extLst>
                <a:ext uri="{FF2B5EF4-FFF2-40B4-BE49-F238E27FC236}">
                  <a16:creationId xmlns:a16="http://schemas.microsoft.com/office/drawing/2014/main" id="{B86FE9B4-145A-A2B6-0E8D-8ECF5DED5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EE7AE77B-ED68-1AE6-4322-6A90C594582D}"/>
              </a:ext>
            </a:extLst>
          </p:cNvPr>
          <p:cNvGrpSpPr/>
          <p:nvPr/>
        </p:nvGrpSpPr>
        <p:grpSpPr>
          <a:xfrm>
            <a:off x="4738420" y="2261580"/>
            <a:ext cx="820855" cy="820855"/>
            <a:chOff x="3179763" y="2596832"/>
            <a:chExt cx="1006520" cy="1006520"/>
          </a:xfrm>
        </p:grpSpPr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AF2727C3-10A3-5277-DC41-5A4C310240A6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18" name="Picture 16" descr="Icon&#10;&#10;Description automatically generated">
              <a:extLst>
                <a:ext uri="{FF2B5EF4-FFF2-40B4-BE49-F238E27FC236}">
                  <a16:creationId xmlns:a16="http://schemas.microsoft.com/office/drawing/2014/main" id="{66AB9C9F-9776-5EFD-0D69-CBFA0166D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grpSp>
        <p:nvGrpSpPr>
          <p:cNvPr id="20" name="Group 17">
            <a:extLst>
              <a:ext uri="{FF2B5EF4-FFF2-40B4-BE49-F238E27FC236}">
                <a16:creationId xmlns:a16="http://schemas.microsoft.com/office/drawing/2014/main" id="{3F5C220C-FEF8-857D-38D3-DA2D2BD4DC87}"/>
              </a:ext>
            </a:extLst>
          </p:cNvPr>
          <p:cNvGrpSpPr/>
          <p:nvPr/>
        </p:nvGrpSpPr>
        <p:grpSpPr>
          <a:xfrm>
            <a:off x="4738859" y="1258111"/>
            <a:ext cx="820855" cy="820855"/>
            <a:chOff x="3179763" y="1447181"/>
            <a:chExt cx="1006520" cy="1006520"/>
          </a:xfrm>
        </p:grpSpPr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4D0E1690-96E2-32D5-D2E8-27BC48E12DC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2" name="Picture 19" descr="Icon&#10;&#10;Description automatically generated">
              <a:extLst>
                <a:ext uri="{FF2B5EF4-FFF2-40B4-BE49-F238E27FC236}">
                  <a16:creationId xmlns:a16="http://schemas.microsoft.com/office/drawing/2014/main" id="{B85D52EE-0605-C57E-4B6B-32649E596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41815" y="2363443"/>
            <a:ext cx="479805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dirty="0">
                <a:solidFill>
                  <a:srgbClr val="4254AE"/>
                </a:solidFill>
              </a:rPr>
              <a:t>Будь приглашающим Спонсором 3-х или более рекрутов с заказом от 50</a:t>
            </a:r>
            <a:r>
              <a:rPr lang="en-US" sz="1800" dirty="0">
                <a:solidFill>
                  <a:srgbClr val="4254AE"/>
                </a:solidFill>
              </a:rPr>
              <a:t> </a:t>
            </a:r>
            <a:r>
              <a:rPr lang="ru-RU" sz="1800" dirty="0">
                <a:solidFill>
                  <a:srgbClr val="4254AE"/>
                </a:solidFill>
              </a:rPr>
              <a:t>ББ в каждом каталоге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3CC5B-46AD-B2CE-D76A-597B9B8C83AC}"/>
              </a:ext>
            </a:extLst>
          </p:cNvPr>
          <p:cNvSpPr txBox="1"/>
          <p:nvPr/>
        </p:nvSpPr>
        <p:spPr>
          <a:xfrm>
            <a:off x="5741814" y="3426804"/>
            <a:ext cx="591178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dirty="0">
                <a:solidFill>
                  <a:srgbClr val="4254AE"/>
                </a:solidFill>
              </a:rPr>
              <a:t>Выполни суммарный план по количеству рекрутов от 50 ББ в Персональной Группе за период квалификации </a:t>
            </a:r>
          </a:p>
        </p:txBody>
      </p:sp>
    </p:spTree>
    <p:extLst>
      <p:ext uri="{BB962C8B-B14F-4D97-AF65-F5344CB8AC3E}">
        <p14:creationId xmlns:p14="http://schemas.microsoft.com/office/powerpoint/2010/main" val="153206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B59EEB-073D-D7EA-07DE-5582094D0686}"/>
              </a:ext>
            </a:extLst>
          </p:cNvPr>
          <p:cNvSpPr/>
          <p:nvPr/>
        </p:nvSpPr>
        <p:spPr>
          <a:xfrm>
            <a:off x="0" y="111966"/>
            <a:ext cx="4379976" cy="6195527"/>
          </a:xfrm>
          <a:prstGeom prst="rect">
            <a:avLst/>
          </a:prstGeom>
          <a:solidFill>
            <a:srgbClr val="DB186A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00D5F-C9AA-096B-4EC8-79420B9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2B5CF4-79E2-4BCE-8F81-53ED60D4893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9321EAEB-CE04-D4FC-620F-DBCD155C5B7D}"/>
              </a:ext>
            </a:extLst>
          </p:cNvPr>
          <p:cNvSpPr txBox="1">
            <a:spLocks/>
          </p:cNvSpPr>
          <p:nvPr/>
        </p:nvSpPr>
        <p:spPr>
          <a:xfrm>
            <a:off x="531710" y="2515784"/>
            <a:ext cx="3361863" cy="1987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Менеджерская команда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3E66FC34-039D-9C51-123F-8B59D4095001}"/>
              </a:ext>
            </a:extLst>
          </p:cNvPr>
          <p:cNvSpPr txBox="1">
            <a:spLocks/>
          </p:cNvSpPr>
          <p:nvPr/>
        </p:nvSpPr>
        <p:spPr>
          <a:xfrm>
            <a:off x="501829" y="3616173"/>
            <a:ext cx="3361863" cy="143902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650" indent="-2365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215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4563" indent="-2460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9988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СТАРТОВЫЙ УРОВЕНЬ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ru-RU" sz="4000" b="1" dirty="0">
                <a:solidFill>
                  <a:srgbClr val="FDFFFD"/>
                </a:solidFill>
                <a:latin typeface="Arial"/>
              </a:rPr>
              <a:t>0 - 12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DFFF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6B8C0D-FA27-498A-5A18-6249448F0CA7}"/>
              </a:ext>
            </a:extLst>
          </p:cNvPr>
          <p:cNvSpPr txBox="1"/>
          <p:nvPr/>
        </p:nvSpPr>
        <p:spPr>
          <a:xfrm>
            <a:off x="-334199" y="5580210"/>
            <a:ext cx="5093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Квалификационный период: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каталога №6 2022 по каталог №12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56B7E-B0F9-EC0B-BDE7-D1CF0E865101}"/>
              </a:ext>
            </a:extLst>
          </p:cNvPr>
          <p:cNvSpPr txBox="1"/>
          <p:nvPr/>
        </p:nvSpPr>
        <p:spPr>
          <a:xfrm>
            <a:off x="5745493" y="1355460"/>
            <a:ext cx="4515984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с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отрывом от нижестоящего Партнера, </a:t>
            </a:r>
          </a:p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254AE"/>
                </a:solidFill>
                <a:latin typeface="Arial"/>
              </a:rPr>
              <a:t>включая каталог №12 2023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54A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78203-2881-1B0C-D012-1C77CFE14CA3}"/>
              </a:ext>
            </a:extLst>
          </p:cNvPr>
          <p:cNvSpPr txBox="1"/>
          <p:nvPr/>
        </p:nvSpPr>
        <p:spPr>
          <a:xfrm>
            <a:off x="5745493" y="2550196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 с заказом от 50 ББ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3CC5B-46AD-B2CE-D76A-597B9B8C83AC}"/>
              </a:ext>
            </a:extLst>
          </p:cNvPr>
          <p:cNvSpPr txBox="1"/>
          <p:nvPr/>
        </p:nvSpPr>
        <p:spPr>
          <a:xfrm>
            <a:off x="5745493" y="3818692"/>
            <a:ext cx="5777913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суммарный план по количеству рекрутов от 50 ББ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Персональной Группе за период квалификации </a:t>
            </a:r>
          </a:p>
        </p:txBody>
      </p:sp>
      <p:grpSp>
        <p:nvGrpSpPr>
          <p:cNvPr id="16" name="Group 17">
            <a:extLst>
              <a:ext uri="{FF2B5EF4-FFF2-40B4-BE49-F238E27FC236}">
                <a16:creationId xmlns:a16="http://schemas.microsoft.com/office/drawing/2014/main" id="{58EC6C4F-42A3-B91C-18FC-C371839D0695}"/>
              </a:ext>
            </a:extLst>
          </p:cNvPr>
          <p:cNvGrpSpPr/>
          <p:nvPr/>
        </p:nvGrpSpPr>
        <p:grpSpPr>
          <a:xfrm>
            <a:off x="4755267" y="669163"/>
            <a:ext cx="820855" cy="820855"/>
            <a:chOff x="3179763" y="1447181"/>
            <a:chExt cx="1006520" cy="100652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B9DD30D-E7A6-9BFC-B68C-F612CA3D20F4}"/>
                </a:ext>
              </a:extLst>
            </p:cNvPr>
            <p:cNvSpPr/>
            <p:nvPr/>
          </p:nvSpPr>
          <p:spPr>
            <a:xfrm>
              <a:off x="3179763" y="144718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25" name="Picture 19" descr="Icon&#10;&#10;Description automatically generated">
              <a:extLst>
                <a:ext uri="{FF2B5EF4-FFF2-40B4-BE49-F238E27FC236}">
                  <a16:creationId xmlns:a16="http://schemas.microsoft.com/office/drawing/2014/main" id="{98407C12-F82B-4861-3CA5-8A65E28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8983" y="1564575"/>
              <a:ext cx="659622" cy="659622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1D695DC-EA34-735B-88C7-C2ED9C10BCD9}"/>
              </a:ext>
            </a:extLst>
          </p:cNvPr>
          <p:cNvSpPr txBox="1"/>
          <p:nvPr/>
        </p:nvSpPr>
        <p:spPr>
          <a:xfrm>
            <a:off x="5722283" y="511276"/>
            <a:ext cx="67417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18</a:t>
            </a:r>
            <a:r>
              <a:rPr kumimoji="0" lang="ru-RU" sz="6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2х каталогах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74BF19-959A-2B1E-BAC5-43B542000C20}"/>
              </a:ext>
            </a:extLst>
          </p:cNvPr>
          <p:cNvSpPr txBox="1"/>
          <p:nvPr/>
        </p:nvSpPr>
        <p:spPr>
          <a:xfrm>
            <a:off x="1736882" y="3939290"/>
            <a:ext cx="403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1766B35-3B33-FBD1-DD49-3629687D663E}"/>
              </a:ext>
            </a:extLst>
          </p:cNvPr>
          <p:cNvSpPr txBox="1"/>
          <p:nvPr/>
        </p:nvSpPr>
        <p:spPr>
          <a:xfrm>
            <a:off x="2800287" y="3939290"/>
            <a:ext cx="403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DFFF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9BCD614-CE87-0B59-1A74-7723D96E18C2}"/>
              </a:ext>
            </a:extLst>
          </p:cNvPr>
          <p:cNvSpPr txBox="1"/>
          <p:nvPr/>
        </p:nvSpPr>
        <p:spPr>
          <a:xfrm>
            <a:off x="6313450" y="819052"/>
            <a:ext cx="6194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endParaRPr lang="en-US" sz="700" dirty="0">
              <a:solidFill>
                <a:srgbClr val="DB186A"/>
              </a:solidFill>
            </a:endParaRPr>
          </a:p>
        </p:txBody>
      </p:sp>
      <p:grpSp>
        <p:nvGrpSpPr>
          <p:cNvPr id="35" name="Group 14">
            <a:extLst>
              <a:ext uri="{FF2B5EF4-FFF2-40B4-BE49-F238E27FC236}">
                <a16:creationId xmlns:a16="http://schemas.microsoft.com/office/drawing/2014/main" id="{B1ABE374-6E11-661E-3DDF-808B1485F668}"/>
              </a:ext>
            </a:extLst>
          </p:cNvPr>
          <p:cNvGrpSpPr/>
          <p:nvPr/>
        </p:nvGrpSpPr>
        <p:grpSpPr>
          <a:xfrm>
            <a:off x="4755267" y="1944716"/>
            <a:ext cx="820855" cy="820855"/>
            <a:chOff x="3179763" y="2596832"/>
            <a:chExt cx="1006520" cy="1006520"/>
          </a:xfrm>
        </p:grpSpPr>
        <p:sp>
          <p:nvSpPr>
            <p:cNvPr id="36" name="Oval 15">
              <a:extLst>
                <a:ext uri="{FF2B5EF4-FFF2-40B4-BE49-F238E27FC236}">
                  <a16:creationId xmlns:a16="http://schemas.microsoft.com/office/drawing/2014/main" id="{796B4DD7-5EA1-B82D-F87E-1CFB284BAA28}"/>
                </a:ext>
              </a:extLst>
            </p:cNvPr>
            <p:cNvSpPr/>
            <p:nvPr/>
          </p:nvSpPr>
          <p:spPr>
            <a:xfrm>
              <a:off x="3179763" y="2596832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37" name="Picture 16" descr="Icon&#10;&#10;Description automatically generated">
              <a:extLst>
                <a:ext uri="{FF2B5EF4-FFF2-40B4-BE49-F238E27FC236}">
                  <a16:creationId xmlns:a16="http://schemas.microsoft.com/office/drawing/2014/main" id="{4F16C19F-28A5-F4A8-F887-170C22B8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0479" y="2711221"/>
              <a:ext cx="777742" cy="777742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D44F4EA-C0B2-20A1-A81E-6E775CC64E6A}"/>
              </a:ext>
            </a:extLst>
          </p:cNvPr>
          <p:cNvSpPr txBox="1"/>
          <p:nvPr/>
        </p:nvSpPr>
        <p:spPr>
          <a:xfrm>
            <a:off x="5732670" y="1990905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лично приглашенных рекрута</a:t>
            </a:r>
            <a:endParaRPr lang="en-US" dirty="0">
              <a:solidFill>
                <a:srgbClr val="DB186A"/>
              </a:solidFill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id="{BEB701FD-722C-39A2-80B3-684BAE717BDA}"/>
              </a:ext>
            </a:extLst>
          </p:cNvPr>
          <p:cNvGrpSpPr/>
          <p:nvPr/>
        </p:nvGrpSpPr>
        <p:grpSpPr>
          <a:xfrm>
            <a:off x="4755266" y="4491227"/>
            <a:ext cx="820855" cy="820855"/>
            <a:chOff x="3179763" y="4900401"/>
            <a:chExt cx="1006520" cy="1006520"/>
          </a:xfrm>
        </p:grpSpPr>
        <p:sp>
          <p:nvSpPr>
            <p:cNvPr id="40" name="Oval 9">
              <a:extLst>
                <a:ext uri="{FF2B5EF4-FFF2-40B4-BE49-F238E27FC236}">
                  <a16:creationId xmlns:a16="http://schemas.microsoft.com/office/drawing/2014/main" id="{1699D224-F81D-FA9A-68D5-4012945C9115}"/>
                </a:ext>
              </a:extLst>
            </p:cNvPr>
            <p:cNvSpPr/>
            <p:nvPr/>
          </p:nvSpPr>
          <p:spPr>
            <a:xfrm>
              <a:off x="3179763" y="4900401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pic>
          <p:nvPicPr>
            <p:cNvPr id="41" name="Picture 10" descr="Icon&#10;&#10;Description automatically generated">
              <a:extLst>
                <a:ext uri="{FF2B5EF4-FFF2-40B4-BE49-F238E27FC236}">
                  <a16:creationId xmlns:a16="http://schemas.microsoft.com/office/drawing/2014/main" id="{36E19097-9A9D-975F-7C22-2C2602A5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0096" y="5043532"/>
              <a:ext cx="658509" cy="658509"/>
            </a:xfrm>
            <a:prstGeom prst="rect">
              <a:avLst/>
            </a:prstGeom>
          </p:spPr>
        </p:pic>
      </p:grpSp>
      <p:grpSp>
        <p:nvGrpSpPr>
          <p:cNvPr id="42" name="Group 11">
            <a:extLst>
              <a:ext uri="{FF2B5EF4-FFF2-40B4-BE49-F238E27FC236}">
                <a16:creationId xmlns:a16="http://schemas.microsoft.com/office/drawing/2014/main" id="{6E1CA3F7-10C7-34CA-9F74-7BD396187002}"/>
              </a:ext>
            </a:extLst>
          </p:cNvPr>
          <p:cNvGrpSpPr/>
          <p:nvPr/>
        </p:nvGrpSpPr>
        <p:grpSpPr>
          <a:xfrm>
            <a:off x="4768858" y="3220269"/>
            <a:ext cx="820855" cy="820855"/>
            <a:chOff x="3179763" y="3750750"/>
            <a:chExt cx="1006520" cy="1006520"/>
          </a:xfrm>
        </p:grpSpPr>
        <p:sp>
          <p:nvSpPr>
            <p:cNvPr id="43" name="Oval 12">
              <a:extLst>
                <a:ext uri="{FF2B5EF4-FFF2-40B4-BE49-F238E27FC236}">
                  <a16:creationId xmlns:a16="http://schemas.microsoft.com/office/drawing/2014/main" id="{1C6DA8E3-3BE8-846A-48EC-7F05CAB3E63F}"/>
                </a:ext>
              </a:extLst>
            </p:cNvPr>
            <p:cNvSpPr/>
            <p:nvPr/>
          </p:nvSpPr>
          <p:spPr>
            <a:xfrm>
              <a:off x="3179763" y="3750750"/>
              <a:ext cx="1006520" cy="1006520"/>
            </a:xfrm>
            <a:prstGeom prst="ellipse">
              <a:avLst/>
            </a:prstGeom>
            <a:solidFill>
              <a:srgbClr val="DB18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  <p:pic>
          <p:nvPicPr>
            <p:cNvPr id="44" name="Picture 13" descr="Icon&#10;&#10;Description automatically generated">
              <a:extLst>
                <a:ext uri="{FF2B5EF4-FFF2-40B4-BE49-F238E27FC236}">
                  <a16:creationId xmlns:a16="http://schemas.microsoft.com/office/drawing/2014/main" id="{83828807-8DA7-EEF0-5142-3B5C66347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7120" y="3864852"/>
              <a:ext cx="691805" cy="691805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EA2FE73-5AA7-6859-EA92-2CB431E329FB}"/>
              </a:ext>
            </a:extLst>
          </p:cNvPr>
          <p:cNvSpPr txBox="1"/>
          <p:nvPr/>
        </p:nvSpPr>
        <p:spPr>
          <a:xfrm>
            <a:off x="5723526" y="4538600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150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личных ББ</a:t>
            </a:r>
            <a:endParaRPr lang="en-US" dirty="0">
              <a:solidFill>
                <a:srgbClr val="DB186A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C05E7C-E654-1A25-F0E2-B60A13710901}"/>
              </a:ext>
            </a:extLst>
          </p:cNvPr>
          <p:cNvSpPr txBox="1"/>
          <p:nvPr/>
        </p:nvSpPr>
        <p:spPr>
          <a:xfrm>
            <a:off x="5745493" y="5074863"/>
            <a:ext cx="4798056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ts val="2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254A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каждом каталоге квалификационного периода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4395F31-D545-376E-7E95-D1A882855908}"/>
              </a:ext>
            </a:extLst>
          </p:cNvPr>
          <p:cNvSpPr txBox="1"/>
          <p:nvPr/>
        </p:nvSpPr>
        <p:spPr>
          <a:xfrm>
            <a:off x="5732670" y="3220269"/>
            <a:ext cx="610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DB18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30</a:t>
            </a:r>
            <a:r>
              <a:rPr lang="ru-RU" sz="4000" b="1" dirty="0">
                <a:solidFill>
                  <a:srgbClr val="DB186A"/>
                </a:solidFill>
                <a:latin typeface="Arial"/>
              </a:rPr>
              <a:t> </a:t>
            </a:r>
            <a:r>
              <a:rPr lang="ru-RU" sz="2400" b="1" dirty="0">
                <a:solidFill>
                  <a:srgbClr val="DB186A"/>
                </a:solidFill>
                <a:latin typeface="Arial"/>
              </a:rPr>
              <a:t>рекрутов в ПГ</a:t>
            </a:r>
            <a:endParaRPr lang="en-US" dirty="0">
              <a:solidFill>
                <a:srgbClr val="DB18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632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4" y="1076357"/>
            <a:ext cx="11567448" cy="360362"/>
          </a:xfrm>
        </p:spPr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1. </a:t>
            </a:r>
            <a:r>
              <a:rPr lang="ru-RU" dirty="0">
                <a:solidFill>
                  <a:srgbClr val="DB186A"/>
                </a:solidFill>
              </a:rPr>
              <a:t>Менеджер с максимальным в истории уровнем 0-12%* по итогам каталога №5 2023 </a:t>
            </a:r>
            <a:endParaRPr lang="en-RU" dirty="0">
              <a:solidFill>
                <a:srgbClr val="DB186A"/>
              </a:solidFill>
            </a:endParaRPr>
          </a:p>
        </p:txBody>
      </p:sp>
      <p:graphicFrame>
        <p:nvGraphicFramePr>
          <p:cNvPr id="8" name="Таблица 6">
            <a:extLst>
              <a:ext uri="{FF2B5EF4-FFF2-40B4-BE49-F238E27FC236}">
                <a16:creationId xmlns:a16="http://schemas.microsoft.com/office/drawing/2014/main" id="{66E9E9F7-ED5B-D68D-E709-A7E94EAE7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549344"/>
              </p:ext>
            </p:extLst>
          </p:nvPr>
        </p:nvGraphicFramePr>
        <p:xfrm>
          <a:off x="550863" y="2049805"/>
          <a:ext cx="11090273" cy="3225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21944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4083723450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324441554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49366360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73978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1025519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540937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раза достигнут уровень 18%, включая каталог №12 2023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 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</a:t>
                      </a: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рекрутов суммарно </a:t>
                      </a:r>
                      <a:b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 период квалификации</a:t>
                      </a:r>
                      <a:endParaRPr kumimoji="0" lang="en-U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6B6A6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48B21CD-7BB0-3F58-646B-8D996DFDD2C5}"/>
              </a:ext>
            </a:extLst>
          </p:cNvPr>
          <p:cNvSpPr txBox="1"/>
          <p:nvPr/>
        </p:nvSpPr>
        <p:spPr>
          <a:xfrm>
            <a:off x="7617707" y="5781643"/>
            <a:ext cx="4506747" cy="307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*максимальный в истории уровень ОС (</a:t>
            </a:r>
            <a:r>
              <a:rPr lang="ru-RU" sz="1398" b="1" dirty="0">
                <a:solidFill>
                  <a:srgbClr val="6B6A6F"/>
                </a:solidFill>
              </a:rPr>
              <a:t>глобально</a:t>
            </a:r>
            <a:r>
              <a:rPr lang="ru-RU" sz="1398" dirty="0">
                <a:solidFill>
                  <a:srgbClr val="6B6A6F"/>
                </a:solidFill>
              </a:rPr>
              <a:t>)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6E1316-6A93-4E99-49B6-8522E71334F5}"/>
              </a:ext>
            </a:extLst>
          </p:cNvPr>
          <p:cNvSpPr/>
          <p:nvPr/>
        </p:nvSpPr>
        <p:spPr>
          <a:xfrm>
            <a:off x="9405257" y="55984"/>
            <a:ext cx="2360645" cy="6196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УСПЕШНО! 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710549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 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4" y="1076357"/>
            <a:ext cx="11567448" cy="360362"/>
          </a:xfrm>
        </p:spPr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1. </a:t>
            </a:r>
            <a:r>
              <a:rPr lang="ru-RU" dirty="0">
                <a:solidFill>
                  <a:srgbClr val="DB186A"/>
                </a:solidFill>
              </a:rPr>
              <a:t>Менеджер с максимальным в истории уровнем 0-12%* по итогам каталога №5 2023 </a:t>
            </a:r>
            <a:endParaRPr lang="en-RU" dirty="0">
              <a:solidFill>
                <a:srgbClr val="DB186A"/>
              </a:solidFill>
            </a:endParaRPr>
          </a:p>
        </p:txBody>
      </p:sp>
      <p:graphicFrame>
        <p:nvGraphicFramePr>
          <p:cNvPr id="8" name="Таблица 6">
            <a:extLst>
              <a:ext uri="{FF2B5EF4-FFF2-40B4-BE49-F238E27FC236}">
                <a16:creationId xmlns:a16="http://schemas.microsoft.com/office/drawing/2014/main" id="{66E9E9F7-ED5B-D68D-E709-A7E94EAE7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07041"/>
              </p:ext>
            </p:extLst>
          </p:nvPr>
        </p:nvGraphicFramePr>
        <p:xfrm>
          <a:off x="550863" y="2049805"/>
          <a:ext cx="11090273" cy="3225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21944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4083723450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324441554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493663603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73978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1025519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540937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DF307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en-US" sz="1400" dirty="0">
                        <a:solidFill>
                          <a:srgbClr val="DF307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раза достигнут уровень 18%, включая каталог №12 2023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 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</a:t>
                      </a: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рекрутов суммарно </a:t>
                      </a:r>
                      <a:b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 период квалификации</a:t>
                      </a:r>
                      <a:endParaRPr kumimoji="0" lang="en-U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6B6A6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48B21CD-7BB0-3F58-646B-8D996DFDD2C5}"/>
              </a:ext>
            </a:extLst>
          </p:cNvPr>
          <p:cNvSpPr txBox="1"/>
          <p:nvPr/>
        </p:nvSpPr>
        <p:spPr>
          <a:xfrm>
            <a:off x="7617707" y="5781643"/>
            <a:ext cx="4506747" cy="307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*максимальный в истории уровень ОС (</a:t>
            </a:r>
            <a:r>
              <a:rPr lang="ru-RU" sz="1398" b="1" dirty="0">
                <a:solidFill>
                  <a:srgbClr val="6B6A6F"/>
                </a:solidFill>
              </a:rPr>
              <a:t>глобально</a:t>
            </a:r>
            <a:r>
              <a:rPr lang="ru-RU" sz="1398" dirty="0">
                <a:solidFill>
                  <a:srgbClr val="6B6A6F"/>
                </a:solidFill>
              </a:rPr>
              <a:t>)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A70EED-EEDE-2AC4-3A13-32211BE245E4}"/>
              </a:ext>
            </a:extLst>
          </p:cNvPr>
          <p:cNvSpPr/>
          <p:nvPr/>
        </p:nvSpPr>
        <p:spPr>
          <a:xfrm>
            <a:off x="9405257" y="149290"/>
            <a:ext cx="2360645" cy="61961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НЕ ПРОЙДЕНА! </a:t>
            </a:r>
            <a:endParaRPr lang="en-US" sz="2000" b="1" dirty="0" err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431B3C-B872-F978-5915-AD087DCE5331}"/>
              </a:ext>
            </a:extLst>
          </p:cNvPr>
          <p:cNvSpPr/>
          <p:nvPr/>
        </p:nvSpPr>
        <p:spPr>
          <a:xfrm>
            <a:off x="9405257" y="102637"/>
            <a:ext cx="2360645" cy="61961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НЕ ПРОЙДЕНА! </a:t>
            </a:r>
            <a:endParaRPr lang="en-US" sz="2000" b="1" dirty="0" err="1"/>
          </a:p>
        </p:txBody>
      </p:sp>
    </p:spTree>
    <p:extLst>
      <p:ext uri="{BB962C8B-B14F-4D97-AF65-F5344CB8AC3E}">
        <p14:creationId xmlns:p14="http://schemas.microsoft.com/office/powerpoint/2010/main" val="3714746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512D5D-3451-DF27-D3BD-E9C38AE8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6B6A6F"/>
                </a:solidFill>
              </a:rPr>
              <a:t>Примеры квалификации для </a:t>
            </a:r>
            <a:r>
              <a:rPr lang="ru-RU" sz="2800" b="1" dirty="0">
                <a:solidFill>
                  <a:srgbClr val="DB186A"/>
                </a:solidFill>
              </a:rPr>
              <a:t>Менеджеров</a:t>
            </a:r>
            <a:endParaRPr lang="en-RU" dirty="0">
              <a:solidFill>
                <a:srgbClr val="DB186A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131B8E-4F8C-0A04-EFA2-3ED3AA091CC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4" y="1076357"/>
            <a:ext cx="11567448" cy="360362"/>
          </a:xfrm>
        </p:spPr>
        <p:txBody>
          <a:bodyPr/>
          <a:lstStyle/>
          <a:p>
            <a:r>
              <a:rPr lang="ru-RU" b="1" dirty="0">
                <a:solidFill>
                  <a:srgbClr val="DB186A"/>
                </a:solidFill>
              </a:rPr>
              <a:t>Пример 4. </a:t>
            </a:r>
            <a:r>
              <a:rPr lang="ru-RU" dirty="0">
                <a:solidFill>
                  <a:srgbClr val="DB186A"/>
                </a:solidFill>
              </a:rPr>
              <a:t>Новый Партнер с датой регистрации в каталоге №9 2023</a:t>
            </a:r>
            <a:r>
              <a:rPr lang="en-US" dirty="0">
                <a:solidFill>
                  <a:srgbClr val="DB186A"/>
                </a:solidFill>
              </a:rPr>
              <a:t>*</a:t>
            </a:r>
            <a:r>
              <a:rPr lang="ru-RU" dirty="0">
                <a:solidFill>
                  <a:srgbClr val="DB186A"/>
                </a:solidFill>
              </a:rPr>
              <a:t> </a:t>
            </a:r>
            <a:endParaRPr lang="en-RU" dirty="0">
              <a:solidFill>
                <a:srgbClr val="DB186A"/>
              </a:solidFill>
            </a:endParaRPr>
          </a:p>
        </p:txBody>
      </p:sp>
      <p:graphicFrame>
        <p:nvGraphicFramePr>
          <p:cNvPr id="8" name="Таблица 6">
            <a:extLst>
              <a:ext uri="{FF2B5EF4-FFF2-40B4-BE49-F238E27FC236}">
                <a16:creationId xmlns:a16="http://schemas.microsoft.com/office/drawing/2014/main" id="{66E9E9F7-ED5B-D68D-E709-A7E94EAE7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197655"/>
              </p:ext>
            </p:extLst>
          </p:nvPr>
        </p:nvGraphicFramePr>
        <p:xfrm>
          <a:off x="550863" y="2049805"/>
          <a:ext cx="8482032" cy="3225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21944">
                  <a:extLst>
                    <a:ext uri="{9D8B030D-6E8A-4147-A177-3AD203B41FA5}">
                      <a16:colId xmlns:a16="http://schemas.microsoft.com/office/drawing/2014/main" val="3588773773"/>
                    </a:ext>
                  </a:extLst>
                </a:gridCol>
                <a:gridCol w="879939">
                  <a:extLst>
                    <a:ext uri="{9D8B030D-6E8A-4147-A177-3AD203B41FA5}">
                      <a16:colId xmlns:a16="http://schemas.microsoft.com/office/drawing/2014/main" val="1880955418"/>
                    </a:ext>
                  </a:extLst>
                </a:gridCol>
                <a:gridCol w="885579">
                  <a:extLst>
                    <a:ext uri="{9D8B030D-6E8A-4147-A177-3AD203B41FA5}">
                      <a16:colId xmlns:a16="http://schemas.microsoft.com/office/drawing/2014/main" val="2254159586"/>
                    </a:ext>
                  </a:extLst>
                </a:gridCol>
                <a:gridCol w="1073978">
                  <a:extLst>
                    <a:ext uri="{9D8B030D-6E8A-4147-A177-3AD203B41FA5}">
                      <a16:colId xmlns:a16="http://schemas.microsoft.com/office/drawing/2014/main" val="3217302448"/>
                    </a:ext>
                  </a:extLst>
                </a:gridCol>
                <a:gridCol w="1079655">
                  <a:extLst>
                    <a:ext uri="{9D8B030D-6E8A-4147-A177-3AD203B41FA5}">
                      <a16:colId xmlns:a16="http://schemas.microsoft.com/office/drawing/2014/main" val="436642111"/>
                    </a:ext>
                  </a:extLst>
                </a:gridCol>
                <a:gridCol w="2540937">
                  <a:extLst>
                    <a:ext uri="{9D8B030D-6E8A-4147-A177-3AD203B41FA5}">
                      <a16:colId xmlns:a16="http://schemas.microsoft.com/office/drawing/2014/main" val="1794608160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Каталог</a:t>
                      </a:r>
                      <a:endParaRPr lang="en-US" sz="1200" b="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7728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ОС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DB186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раза достигнут уровень 18%, включая каталог №12 2023</a:t>
                      </a: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47891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Отрыв от нижестоящего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19031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 приглашенные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рекруты 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7733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Рекрутов в ПГ </a:t>
                      </a:r>
                      <a:b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50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</a:t>
                      </a: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рекрутов суммарно </a:t>
                      </a:r>
                      <a:b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ru-RU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6B6A6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 период квалификации</a:t>
                      </a:r>
                      <a:endParaRPr kumimoji="0" lang="en-U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6B6A6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867766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Личные ББ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058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6B6A6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Квалификация</a:t>
                      </a:r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ctr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18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D15C8A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D22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6B6A6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70" marR="121770" marT="60885" marB="60885" anchor="b">
                    <a:lnL w="12700" cap="flat" cmpd="sng" algn="ctr">
                      <a:solidFill>
                        <a:srgbClr val="DB18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8894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48B21CD-7BB0-3F58-646B-8D996DFDD2C5}"/>
              </a:ext>
            </a:extLst>
          </p:cNvPr>
          <p:cNvSpPr txBox="1"/>
          <p:nvPr/>
        </p:nvSpPr>
        <p:spPr>
          <a:xfrm>
            <a:off x="5571193" y="5627915"/>
            <a:ext cx="5301964" cy="522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98" dirty="0">
                <a:solidFill>
                  <a:srgbClr val="6B6A6F"/>
                </a:solidFill>
              </a:rPr>
              <a:t>* Период квалификации с каталога №10 по каталог №12 2023</a:t>
            </a:r>
          </a:p>
          <a:p>
            <a:r>
              <a:rPr lang="ru-RU" sz="1398" dirty="0">
                <a:solidFill>
                  <a:srgbClr val="6B6A6F"/>
                </a:solidFill>
              </a:rPr>
              <a:t>Каталог №9 не засчитывается </a:t>
            </a:r>
            <a:r>
              <a:rPr lang="ru-RU" sz="1398">
                <a:solidFill>
                  <a:srgbClr val="6B6A6F"/>
                </a:solidFill>
              </a:rPr>
              <a:t>в квалификацию</a:t>
            </a:r>
            <a:endParaRPr lang="en-US" sz="1398" dirty="0">
              <a:solidFill>
                <a:srgbClr val="6B6A6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AA5903-D411-671A-3965-7EC06B27BD8B}"/>
              </a:ext>
            </a:extLst>
          </p:cNvPr>
          <p:cNvSpPr/>
          <p:nvPr/>
        </p:nvSpPr>
        <p:spPr>
          <a:xfrm>
            <a:off x="9405257" y="55984"/>
            <a:ext cx="2360645" cy="6196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УСПЕШНО! 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72237716"/>
      </p:ext>
    </p:extLst>
  </p:cSld>
  <p:clrMapOvr>
    <a:masterClrMapping/>
  </p:clrMapOvr>
</p:sld>
</file>

<file path=ppt/theme/theme1.xml><?xml version="1.0" encoding="utf-8"?>
<a:theme xmlns:a="http://schemas.openxmlformats.org/drawingml/2006/main" name="Oriflame">
  <a:themeElements>
    <a:clrScheme name="Custom 19">
      <a:dk1>
        <a:srgbClr val="FDFFFD"/>
      </a:dk1>
      <a:lt1>
        <a:srgbClr val="FFFFFF"/>
      </a:lt1>
      <a:dk2>
        <a:srgbClr val="0C309F"/>
      </a:dk2>
      <a:lt2>
        <a:srgbClr val="D9ABCF"/>
      </a:lt2>
      <a:accent1>
        <a:srgbClr val="D9ABCF"/>
      </a:accent1>
      <a:accent2>
        <a:srgbClr val="78CEEC"/>
      </a:accent2>
      <a:accent3>
        <a:srgbClr val="C50252"/>
      </a:accent3>
      <a:accent4>
        <a:srgbClr val="155CF9"/>
      </a:accent4>
      <a:accent5>
        <a:srgbClr val="C50252"/>
      </a:accent5>
      <a:accent6>
        <a:srgbClr val="FD9BBC"/>
      </a:accent6>
      <a:hlink>
        <a:srgbClr val="F3F2F0"/>
      </a:hlink>
      <a:folHlink>
        <a:srgbClr val="FDFFFD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1E6A4C17-1394-5249-910A-35B568D316F4}" vid="{749FB5D1-A1D1-2F44-84F1-01B32692BCF6}"/>
    </a:ext>
  </a:extLst>
</a:theme>
</file>

<file path=ppt/theme/theme2.xml><?xml version="1.0" encoding="utf-8"?>
<a:theme xmlns:a="http://schemas.openxmlformats.org/drawingml/2006/main" name="1_Oriflame">
  <a:themeElements>
    <a:clrScheme name="Custom 19">
      <a:dk1>
        <a:srgbClr val="FDFFFD"/>
      </a:dk1>
      <a:lt1>
        <a:srgbClr val="FFFFFF"/>
      </a:lt1>
      <a:dk2>
        <a:srgbClr val="0C309F"/>
      </a:dk2>
      <a:lt2>
        <a:srgbClr val="D9ABCF"/>
      </a:lt2>
      <a:accent1>
        <a:srgbClr val="D9ABCF"/>
      </a:accent1>
      <a:accent2>
        <a:srgbClr val="78CEEC"/>
      </a:accent2>
      <a:accent3>
        <a:srgbClr val="C50252"/>
      </a:accent3>
      <a:accent4>
        <a:srgbClr val="155CF9"/>
      </a:accent4>
      <a:accent5>
        <a:srgbClr val="C50252"/>
      </a:accent5>
      <a:accent6>
        <a:srgbClr val="FD9BBC"/>
      </a:accent6>
      <a:hlink>
        <a:srgbClr val="F3F2F0"/>
      </a:hlink>
      <a:folHlink>
        <a:srgbClr val="FDFFFD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1E6A4C17-1394-5249-910A-35B568D316F4}" vid="{749FB5D1-A1D1-2F44-84F1-01B32692BCF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9">
    <a:dk1>
      <a:srgbClr val="FDFFFD"/>
    </a:dk1>
    <a:lt1>
      <a:srgbClr val="FFFFFF"/>
    </a:lt1>
    <a:dk2>
      <a:srgbClr val="0C309F"/>
    </a:dk2>
    <a:lt2>
      <a:srgbClr val="D9ABCF"/>
    </a:lt2>
    <a:accent1>
      <a:srgbClr val="D9ABCF"/>
    </a:accent1>
    <a:accent2>
      <a:srgbClr val="78CEEC"/>
    </a:accent2>
    <a:accent3>
      <a:srgbClr val="C50252"/>
    </a:accent3>
    <a:accent4>
      <a:srgbClr val="155CF9"/>
    </a:accent4>
    <a:accent5>
      <a:srgbClr val="C50252"/>
    </a:accent5>
    <a:accent6>
      <a:srgbClr val="FD9BBC"/>
    </a:accent6>
    <a:hlink>
      <a:srgbClr val="F3F2F0"/>
    </a:hlink>
    <a:folHlink>
      <a:srgbClr val="FDFFFD"/>
    </a:folHlink>
  </a:clrScheme>
</a:themeOverride>
</file>

<file path=ppt/theme/themeOverride2.xml><?xml version="1.0" encoding="utf-8"?>
<a:themeOverride xmlns:a="http://schemas.openxmlformats.org/drawingml/2006/main">
  <a:clrScheme name="Custom 19">
    <a:dk1>
      <a:srgbClr val="FDFFFD"/>
    </a:dk1>
    <a:lt1>
      <a:srgbClr val="FFFFFF"/>
    </a:lt1>
    <a:dk2>
      <a:srgbClr val="0C309F"/>
    </a:dk2>
    <a:lt2>
      <a:srgbClr val="D9ABCF"/>
    </a:lt2>
    <a:accent1>
      <a:srgbClr val="D9ABCF"/>
    </a:accent1>
    <a:accent2>
      <a:srgbClr val="78CEEC"/>
    </a:accent2>
    <a:accent3>
      <a:srgbClr val="C50252"/>
    </a:accent3>
    <a:accent4>
      <a:srgbClr val="155CF9"/>
    </a:accent4>
    <a:accent5>
      <a:srgbClr val="C50252"/>
    </a:accent5>
    <a:accent6>
      <a:srgbClr val="FD9BBC"/>
    </a:accent6>
    <a:hlink>
      <a:srgbClr val="F3F2F0"/>
    </a:hlink>
    <a:folHlink>
      <a:srgbClr val="FDFFFD"/>
    </a:folHlink>
  </a:clrScheme>
</a:themeOverride>
</file>

<file path=ppt/theme/themeOverride3.xml><?xml version="1.0" encoding="utf-8"?>
<a:themeOverride xmlns:a="http://schemas.openxmlformats.org/drawingml/2006/main">
  <a:clrScheme name="Custom 19">
    <a:dk1>
      <a:srgbClr val="FDFFFD"/>
    </a:dk1>
    <a:lt1>
      <a:srgbClr val="FFFFFF"/>
    </a:lt1>
    <a:dk2>
      <a:srgbClr val="0C309F"/>
    </a:dk2>
    <a:lt2>
      <a:srgbClr val="D9ABCF"/>
    </a:lt2>
    <a:accent1>
      <a:srgbClr val="D9ABCF"/>
    </a:accent1>
    <a:accent2>
      <a:srgbClr val="78CEEC"/>
    </a:accent2>
    <a:accent3>
      <a:srgbClr val="C50252"/>
    </a:accent3>
    <a:accent4>
      <a:srgbClr val="155CF9"/>
    </a:accent4>
    <a:accent5>
      <a:srgbClr val="C50252"/>
    </a:accent5>
    <a:accent6>
      <a:srgbClr val="FD9BBC"/>
    </a:accent6>
    <a:hlink>
      <a:srgbClr val="F3F2F0"/>
    </a:hlink>
    <a:folHlink>
      <a:srgbClr val="FDFFFD"/>
    </a:folHlink>
  </a:clrScheme>
</a:themeOverride>
</file>

<file path=ppt/theme/themeOverride4.xml><?xml version="1.0" encoding="utf-8"?>
<a:themeOverride xmlns:a="http://schemas.openxmlformats.org/drawingml/2006/main">
  <a:clrScheme name="Custom 19">
    <a:dk1>
      <a:srgbClr val="FDFFFD"/>
    </a:dk1>
    <a:lt1>
      <a:srgbClr val="FFFFFF"/>
    </a:lt1>
    <a:dk2>
      <a:srgbClr val="0C309F"/>
    </a:dk2>
    <a:lt2>
      <a:srgbClr val="D9ABCF"/>
    </a:lt2>
    <a:accent1>
      <a:srgbClr val="D9ABCF"/>
    </a:accent1>
    <a:accent2>
      <a:srgbClr val="78CEEC"/>
    </a:accent2>
    <a:accent3>
      <a:srgbClr val="C50252"/>
    </a:accent3>
    <a:accent4>
      <a:srgbClr val="155CF9"/>
    </a:accent4>
    <a:accent5>
      <a:srgbClr val="C50252"/>
    </a:accent5>
    <a:accent6>
      <a:srgbClr val="FD9BBC"/>
    </a:accent6>
    <a:hlink>
      <a:srgbClr val="F3F2F0"/>
    </a:hlink>
    <a:folHlink>
      <a:srgbClr val="FDFFFD"/>
    </a:folHlink>
  </a:clrScheme>
</a:themeOverride>
</file>

<file path=ppt/theme/themeOverride5.xml><?xml version="1.0" encoding="utf-8"?>
<a:themeOverride xmlns:a="http://schemas.openxmlformats.org/drawingml/2006/main">
  <a:clrScheme name="Custom 19">
    <a:dk1>
      <a:srgbClr val="FDFFFD"/>
    </a:dk1>
    <a:lt1>
      <a:srgbClr val="FFFFFF"/>
    </a:lt1>
    <a:dk2>
      <a:srgbClr val="0C309F"/>
    </a:dk2>
    <a:lt2>
      <a:srgbClr val="D9ABCF"/>
    </a:lt2>
    <a:accent1>
      <a:srgbClr val="D9ABCF"/>
    </a:accent1>
    <a:accent2>
      <a:srgbClr val="78CEEC"/>
    </a:accent2>
    <a:accent3>
      <a:srgbClr val="C50252"/>
    </a:accent3>
    <a:accent4>
      <a:srgbClr val="155CF9"/>
    </a:accent4>
    <a:accent5>
      <a:srgbClr val="C50252"/>
    </a:accent5>
    <a:accent6>
      <a:srgbClr val="FD9BBC"/>
    </a:accent6>
    <a:hlink>
      <a:srgbClr val="F3F2F0"/>
    </a:hlink>
    <a:folHlink>
      <a:srgbClr val="FDFFF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C7CB9D6DCEE844A24443019EBA6EB7" ma:contentTypeVersion="16" ma:contentTypeDescription="Create a new document." ma:contentTypeScope="" ma:versionID="794727ebbb7cf94b15c993f1a899d9bb">
  <xsd:schema xmlns:xsd="http://www.w3.org/2001/XMLSchema" xmlns:xs="http://www.w3.org/2001/XMLSchema" xmlns:p="http://schemas.microsoft.com/office/2006/metadata/properties" xmlns:ns2="ca12009d-8ae9-4304-8f20-7b41a83e244c" xmlns:ns3="3d995d93-c034-4afb-8527-3d5589cec832" targetNamespace="http://schemas.microsoft.com/office/2006/metadata/properties" ma:root="true" ma:fieldsID="77c7d22667a2f2f9765779c206269f63" ns2:_="" ns3:_="">
    <xsd:import namespace="ca12009d-8ae9-4304-8f20-7b41a83e244c"/>
    <xsd:import namespace="3d995d93-c034-4afb-8527-3d5589cec8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2009d-8ae9-4304-8f20-7b41a83e24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3ea1d95-7e64-4d37-8b19-3260a0a34b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995d93-c034-4afb-8527-3d5589cec832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4118574-f21d-4852-af07-57f7690dcbd4}" ma:internalName="TaxCatchAll" ma:showField="CatchAllData" ma:web="3d995d93-c034-4afb-8527-3d5589cec8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12009d-8ae9-4304-8f20-7b41a83e244c">
      <Terms xmlns="http://schemas.microsoft.com/office/infopath/2007/PartnerControls"/>
    </lcf76f155ced4ddcb4097134ff3c332f>
    <TaxCatchAll xmlns="3d995d93-c034-4afb-8527-3d5589cec832" xsi:nil="true"/>
  </documentManagement>
</p:properties>
</file>

<file path=customXml/itemProps1.xml><?xml version="1.0" encoding="utf-8"?>
<ds:datastoreItem xmlns:ds="http://schemas.openxmlformats.org/officeDocument/2006/customXml" ds:itemID="{8F5B1A9A-65C1-4A4A-BFF5-81A55ACC5A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A66F31-2A8F-4AF0-89E3-8B0AE19993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12009d-8ae9-4304-8f20-7b41a83e244c"/>
    <ds:schemaRef ds:uri="3d995d93-c034-4afb-8527-3d5589cec8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92630-F7C3-4381-BC5F-4BE883D761A1}">
  <ds:schemaRefs>
    <ds:schemaRef ds:uri="http://schemas.microsoft.com/office/2006/metadata/properties"/>
    <ds:schemaRef ds:uri="http://schemas.microsoft.com/office/infopath/2007/PartnerControls"/>
    <ds:schemaRef ds:uri="ca12009d-8ae9-4304-8f20-7b41a83e244c"/>
    <ds:schemaRef ds:uri="3d995d93-c034-4afb-8527-3d5589cec8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Oriflame</Template>
  <TotalTime>1657</TotalTime>
  <Words>2210</Words>
  <Application>Microsoft Office PowerPoint</Application>
  <PresentationFormat>Widescreen</PresentationFormat>
  <Paragraphs>632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Wingdings</vt:lpstr>
      <vt:lpstr>Oriflame</vt:lpstr>
      <vt:lpstr>1_Oriflame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Примеры квалификации для Менеджеров</vt:lpstr>
      <vt:lpstr>Примеры квалификации для Менеджеров </vt:lpstr>
      <vt:lpstr>Примеры квалификации для Менеджеров</vt:lpstr>
      <vt:lpstr>PowerPoint Presentation</vt:lpstr>
      <vt:lpstr>Примеры квалификации для Менеджеров</vt:lpstr>
      <vt:lpstr>PowerPoint Presentation</vt:lpstr>
      <vt:lpstr>Примеры квалификации для Менеджеров</vt:lpstr>
      <vt:lpstr>Примеры квалификации для Менеджеров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Примеры квалификации для Директоров</vt:lpstr>
      <vt:lpstr>Дополнительные условия по соблюдению этических норм квалификации на МЕГА Конференцию:</vt:lpstr>
      <vt:lpstr>Дополнительные условия на МЕГА Конференцию:</vt:lpstr>
      <vt:lpstr>PowerPoint Presentation</vt:lpstr>
      <vt:lpstr>Планер для МЕГА Конференции 2023</vt:lpstr>
      <vt:lpstr>Успешной квалификации!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PPT template</dc:title>
  <dc:subject/>
  <dc:creator>Manko, Klaudia</dc:creator>
  <cp:keywords/>
  <dc:description/>
  <cp:lastModifiedBy>Volonikhin, Dmitriy</cp:lastModifiedBy>
  <cp:revision>30</cp:revision>
  <dcterms:created xsi:type="dcterms:W3CDTF">2023-04-06T07:54:10Z</dcterms:created>
  <dcterms:modified xsi:type="dcterms:W3CDTF">2023-05-05T10:15:16Z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29aa55-c717-49c7-96ad-42e953bc7712_SiteId">
    <vt:lpwstr>e46bc88e-1a4b-44ff-a158-1b9f7eb4561e</vt:lpwstr>
  </property>
  <property fmtid="{D5CDD505-2E9C-101B-9397-08002B2CF9AE}" pid="3" name="MSIP_Label_b029aa55-c717-49c7-96ad-42e953bc7712_Method">
    <vt:lpwstr>Standard</vt:lpwstr>
  </property>
  <property fmtid="{D5CDD505-2E9C-101B-9397-08002B2CF9AE}" pid="4" name="MSIP_Label_b029aa55-c717-49c7-96ad-42e953bc7712_ContentBits">
    <vt:lpwstr>0</vt:lpwstr>
  </property>
  <property fmtid="{D5CDD505-2E9C-101B-9397-08002B2CF9AE}" pid="5" name="MSIP_Label_b029aa55-c717-49c7-96ad-42e953bc7712_Enabled">
    <vt:lpwstr>true</vt:lpwstr>
  </property>
  <property fmtid="{D5CDD505-2E9C-101B-9397-08002B2CF9AE}" pid="6" name="ContentTypeId">
    <vt:lpwstr>0x010100B1C7CB9D6DCEE844A24443019EBA6EB7</vt:lpwstr>
  </property>
  <property fmtid="{D5CDD505-2E9C-101B-9397-08002B2CF9AE}" pid="7" name="MSIP_Label_b029aa55-c717-49c7-96ad-42e953bc7712_ActionId">
    <vt:lpwstr>699fa769-49ef-4dfa-9236-4273ca2df138</vt:lpwstr>
  </property>
  <property fmtid="{D5CDD505-2E9C-101B-9397-08002B2CF9AE}" pid="8" name="MSIP_Label_b029aa55-c717-49c7-96ad-42e953bc7712_SetDate">
    <vt:lpwstr>2021-04-21T15:14:50Z</vt:lpwstr>
  </property>
  <property fmtid="{D5CDD505-2E9C-101B-9397-08002B2CF9AE}" pid="9" name="MSIP_Label_b029aa55-c717-49c7-96ad-42e953bc7712_Name">
    <vt:lpwstr>b029aa55-c717-49c7-96ad-42e953bc7712</vt:lpwstr>
  </property>
  <property fmtid="{D5CDD505-2E9C-101B-9397-08002B2CF9AE}" pid="10" name="MediaServiceImageTags">
    <vt:lpwstr/>
  </property>
</Properties>
</file>