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58" r:id="rId4"/>
    <p:sldId id="259" r:id="rId5"/>
    <p:sldId id="263" r:id="rId6"/>
    <p:sldId id="260" r:id="rId7"/>
    <p:sldId id="264" r:id="rId8"/>
    <p:sldId id="265" r:id="rId9"/>
    <p:sldId id="271" r:id="rId10"/>
    <p:sldId id="273" r:id="rId11"/>
    <p:sldId id="272" r:id="rId12"/>
    <p:sldId id="266" r:id="rId13"/>
    <p:sldId id="267" r:id="rId14"/>
    <p:sldId id="268" r:id="rId15"/>
    <p:sldId id="269" r:id="rId16"/>
    <p:sldId id="270" r:id="rId17"/>
    <p:sldId id="274" r:id="rId18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5F5"/>
    <a:srgbClr val="002F7C"/>
    <a:srgbClr val="002D7C"/>
    <a:srgbClr val="A0B8D6"/>
    <a:srgbClr val="A0B4D6"/>
    <a:srgbClr val="002D72"/>
    <a:srgbClr val="D9DBBD"/>
    <a:srgbClr val="A7BCD6"/>
    <a:srgbClr val="005500"/>
    <a:srgbClr val="BAC5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91" autoAdjust="0"/>
    <p:restoredTop sz="94660"/>
  </p:normalViewPr>
  <p:slideViewPr>
    <p:cSldViewPr snapToGrid="0" showGuides="1">
      <p:cViewPr varScale="1">
        <p:scale>
          <a:sx n="62" d="100"/>
          <a:sy n="62" d="100"/>
        </p:scale>
        <p:origin x="976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2" d="100"/>
          <a:sy n="82" d="100"/>
        </p:scale>
        <p:origin x="315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10894D-53F3-4060-AF7D-8EA07C655384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8EB6D4-2874-4344-BACD-5B40B2FE3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8223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4F7F70-21DE-4C83-92F5-435E90FDCD29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4A6133-5E02-4CB3-8CD2-79D67A7D8C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437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 page - Short 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8102140" y="0"/>
            <a:ext cx="4089859" cy="5734050"/>
          </a:xfrm>
          <a:prstGeom prst="rect">
            <a:avLst/>
          </a:prstGeom>
          <a:solidFill>
            <a:srgbClr val="002F7C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694" y="5985530"/>
            <a:ext cx="2022613" cy="380437"/>
          </a:xfrm>
          <a:prstGeom prst="rect">
            <a:avLst/>
          </a:prstGeom>
        </p:spPr>
      </p:pic>
      <p:pic>
        <p:nvPicPr>
          <p:cNvPr id="10" name="Picture 9" descr="A person standing next to a body of water&#10;&#10;Description automatically generated">
            <a:extLst>
              <a:ext uri="{FF2B5EF4-FFF2-40B4-BE49-F238E27FC236}">
                <a16:creationId xmlns:a16="http://schemas.microsoft.com/office/drawing/2014/main" id="{B6E32B09-66C8-C74B-A2D1-DE36C8ACD2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60350"/>
            <a:ext cx="8102137" cy="6597650"/>
          </a:xfrm>
          <a:prstGeom prst="rect">
            <a:avLst/>
          </a:prstGeom>
        </p:spPr>
      </p:pic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323A183D-87AF-5F4A-B98B-B1EFFF68D5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12640" y="459342"/>
            <a:ext cx="3262430" cy="222512"/>
          </a:xfrm>
        </p:spPr>
        <p:txBody>
          <a:bodyPr anchor="ctr"/>
          <a:lstStyle>
            <a:lvl1pPr marL="0" indent="0" algn="ctr">
              <a:buNone/>
              <a:defRPr sz="1200" cap="all" spc="1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GB" noProof="0" dirty="0"/>
              <a:t>Add date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A3F60CDD-3C2B-0240-9CC8-8328C8651C3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512397" y="1889498"/>
            <a:ext cx="3278952" cy="1615421"/>
          </a:xfrm>
        </p:spPr>
        <p:txBody>
          <a:bodyPr anchor="b">
            <a:noAutofit/>
          </a:bodyPr>
          <a:lstStyle>
            <a:lvl1pPr algn="ctr">
              <a:defRPr sz="4500" spc="-15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Title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4C381F6F-402F-864C-879C-2EEB5FA10DD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512639" y="3579975"/>
            <a:ext cx="3298119" cy="1946227"/>
          </a:xfrm>
        </p:spPr>
        <p:txBody>
          <a:bodyPr>
            <a:noAutofit/>
          </a:bodyPr>
          <a:lstStyle>
            <a:lvl1pPr marL="0" indent="0" algn="ctr">
              <a:buNone/>
              <a:defRPr sz="1800" kern="2000" spc="1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Sub title</a:t>
            </a:r>
          </a:p>
        </p:txBody>
      </p:sp>
    </p:spTree>
    <p:extLst>
      <p:ext uri="{BB962C8B-B14F-4D97-AF65-F5344CB8AC3E}">
        <p14:creationId xmlns:p14="http://schemas.microsoft.com/office/powerpoint/2010/main" val="901868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text columns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A04E5E84-61D9-4543-97DF-D0085C31628F}"/>
              </a:ext>
            </a:extLst>
          </p:cNvPr>
          <p:cNvSpPr/>
          <p:nvPr userDrawn="1"/>
        </p:nvSpPr>
        <p:spPr>
          <a:xfrm>
            <a:off x="0" y="0"/>
            <a:ext cx="12191108" cy="6858000"/>
          </a:xfrm>
          <a:prstGeom prst="rect">
            <a:avLst/>
          </a:prstGeom>
          <a:solidFill>
            <a:srgbClr val="A0B8D6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892" y="115888"/>
            <a:ext cx="12191108" cy="619283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3271" y="6438375"/>
            <a:ext cx="1143000" cy="21498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50863" y="1628774"/>
            <a:ext cx="5336131" cy="4105275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305007" y="1628774"/>
            <a:ext cx="5336131" cy="4105275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 flipH="1">
            <a:off x="11369993" y="6635115"/>
            <a:ext cx="2711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 flipH="1">
            <a:off x="11369993" y="6442437"/>
            <a:ext cx="2711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857EB03A-9EE9-C14D-AC19-435A852ED8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657225"/>
            <a:ext cx="11090275" cy="33709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A4F5A719-03F9-7E49-8D48-3C2491F4E95F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550864" y="1076357"/>
            <a:ext cx="11090274" cy="360362"/>
          </a:xfrm>
        </p:spPr>
        <p:txBody>
          <a:bodyPr/>
          <a:lstStyle>
            <a:lvl1pPr marL="0" indent="0">
              <a:buNone/>
              <a:defRPr sz="2000"/>
            </a:lvl1pPr>
            <a:lvl2pPr marL="265112" indent="0">
              <a:buNone/>
              <a:defRPr/>
            </a:lvl2pPr>
            <a:lvl3pPr marL="501650" indent="0">
              <a:buNone/>
              <a:defRPr/>
            </a:lvl3pPr>
            <a:lvl4pPr marL="698500" indent="0">
              <a:buNone/>
              <a:defRPr/>
            </a:lvl4pPr>
            <a:lvl5pPr marL="944563" indent="0">
              <a:buNone/>
              <a:defRPr/>
            </a:lvl5pPr>
          </a:lstStyle>
          <a:p>
            <a:pPr lvl="0"/>
            <a:r>
              <a:rPr lang="en-GB" noProof="0"/>
              <a:t>Subheading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20E0DD6-DDD2-9843-9F31-03F9D0EC0540}"/>
              </a:ext>
            </a:extLst>
          </p:cNvPr>
          <p:cNvSpPr txBox="1"/>
          <p:nvPr userDrawn="1"/>
        </p:nvSpPr>
        <p:spPr>
          <a:xfrm flipH="1">
            <a:off x="550863" y="6595778"/>
            <a:ext cx="1652387" cy="10776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400" cap="all" spc="80" dirty="0">
                <a:solidFill>
                  <a:schemeClr val="tx1"/>
                </a:solidFill>
              </a:rPr>
              <a:t>©</a:t>
            </a:r>
            <a:r>
              <a:rPr lang="en-US" sz="400" cap="all" spc="0" baseline="0" dirty="0">
                <a:solidFill>
                  <a:schemeClr val="tx1"/>
                </a:solidFill>
              </a:rPr>
              <a:t> </a:t>
            </a:r>
            <a:r>
              <a:rPr lang="en-US" sz="400" cap="all" spc="80" dirty="0" err="1">
                <a:solidFill>
                  <a:schemeClr val="tx1"/>
                </a:solidFill>
              </a:rPr>
              <a:t>Oriflame</a:t>
            </a:r>
            <a:r>
              <a:rPr lang="en-US" sz="400" cap="all" spc="80" dirty="0">
                <a:solidFill>
                  <a:schemeClr val="tx1"/>
                </a:solidFill>
              </a:rPr>
              <a:t> Cosmetics</a:t>
            </a:r>
            <a:r>
              <a:rPr lang="en-US" sz="400" cap="all" spc="80" baseline="0" dirty="0">
                <a:solidFill>
                  <a:schemeClr val="tx1"/>
                </a:solidFill>
              </a:rPr>
              <a:t> AG,2020</a:t>
            </a:r>
            <a:endParaRPr lang="en-US" sz="1600" cap="all" spc="8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640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ext columns left (blue), 1/2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A7650DEF-C72C-5247-A7CB-BC69F77E5F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4" y="657225"/>
            <a:ext cx="5111999" cy="33709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53201E1-3BD4-4D45-9279-22B305FCA913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550864" y="1076357"/>
            <a:ext cx="5111999" cy="367432"/>
          </a:xfrm>
        </p:spPr>
        <p:txBody>
          <a:bodyPr/>
          <a:lstStyle>
            <a:lvl1pPr marL="0" indent="0">
              <a:buNone/>
              <a:defRPr sz="2000"/>
            </a:lvl1pPr>
            <a:lvl2pPr marL="265112" indent="0">
              <a:buNone/>
              <a:defRPr/>
            </a:lvl2pPr>
            <a:lvl3pPr marL="501650" indent="0">
              <a:buNone/>
              <a:defRPr/>
            </a:lvl3pPr>
            <a:lvl4pPr marL="698500" indent="0">
              <a:buNone/>
              <a:defRPr/>
            </a:lvl4pPr>
            <a:lvl5pPr marL="944563" indent="0">
              <a:buNone/>
              <a:defRPr/>
            </a:lvl5pPr>
          </a:lstStyle>
          <a:p>
            <a:pPr lvl="0"/>
            <a:r>
              <a:rPr lang="en-GB" noProof="0"/>
              <a:t>Subheading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9AC762C-C225-9941-8049-5C36E6BC7D07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551384" y="1628775"/>
            <a:ext cx="2470702" cy="4105275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E5102BE-ADC8-E647-A5D1-0B9BE5E63648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3191798" y="1628775"/>
            <a:ext cx="2470702" cy="4105275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pic>
        <p:nvPicPr>
          <p:cNvPr id="10" name="Picture 9" descr="Two people sitting on a rock&#10;&#10;Description automatically generated">
            <a:extLst>
              <a:ext uri="{FF2B5EF4-FFF2-40B4-BE49-F238E27FC236}">
                <a16:creationId xmlns:a16="http://schemas.microsoft.com/office/drawing/2014/main" id="{A46F53F5-A066-DC4B-8B7C-4C6EB09827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114300"/>
            <a:ext cx="6095999" cy="6193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6672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ne text column left (white), 1/2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CB302B5C-EB8B-D54F-A87F-D7589DACFEA6}"/>
              </a:ext>
            </a:extLst>
          </p:cNvPr>
          <p:cNvSpPr/>
          <p:nvPr userDrawn="1"/>
        </p:nvSpPr>
        <p:spPr>
          <a:xfrm>
            <a:off x="892" y="0"/>
            <a:ext cx="12191108" cy="6858000"/>
          </a:xfrm>
          <a:prstGeom prst="rect">
            <a:avLst/>
          </a:prstGeom>
          <a:solidFill>
            <a:srgbClr val="A0B8D6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892" y="115888"/>
            <a:ext cx="12191108" cy="619283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3271" y="6438375"/>
            <a:ext cx="1143000" cy="21498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50864" y="1628774"/>
            <a:ext cx="5112000" cy="4105275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t>‹#›</a:t>
            </a:fld>
            <a:endParaRPr lang="en-US"/>
          </a:p>
        </p:txBody>
      </p:sp>
      <p:cxnSp>
        <p:nvCxnSpPr>
          <p:cNvPr id="13" name="Straight Connector 12"/>
          <p:cNvCxnSpPr/>
          <p:nvPr userDrawn="1"/>
        </p:nvCxnSpPr>
        <p:spPr>
          <a:xfrm flipH="1">
            <a:off x="11369993" y="6635115"/>
            <a:ext cx="2711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 flipH="1">
            <a:off x="11369993" y="6442437"/>
            <a:ext cx="2711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Placeholder 1">
            <a:extLst>
              <a:ext uri="{FF2B5EF4-FFF2-40B4-BE49-F238E27FC236}">
                <a16:creationId xmlns:a16="http://schemas.microsoft.com/office/drawing/2014/main" id="{E99BBE70-40B6-CF48-92FF-006F61C388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4" y="657225"/>
            <a:ext cx="5112000" cy="33709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D33B9DA2-CDD2-E749-A957-5B852D72D65C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550864" y="1076357"/>
            <a:ext cx="5111999" cy="192056"/>
          </a:xfrm>
        </p:spPr>
        <p:txBody>
          <a:bodyPr/>
          <a:lstStyle>
            <a:lvl1pPr marL="0" indent="0">
              <a:buNone/>
              <a:defRPr sz="2000"/>
            </a:lvl1pPr>
            <a:lvl2pPr marL="265112" indent="0">
              <a:buNone/>
              <a:defRPr/>
            </a:lvl2pPr>
            <a:lvl3pPr marL="501650" indent="0">
              <a:buNone/>
              <a:defRPr/>
            </a:lvl3pPr>
            <a:lvl4pPr marL="698500" indent="0">
              <a:buNone/>
              <a:defRPr/>
            </a:lvl4pPr>
            <a:lvl5pPr marL="944563" indent="0">
              <a:buNone/>
              <a:defRPr/>
            </a:lvl5pPr>
          </a:lstStyle>
          <a:p>
            <a:pPr lvl="0"/>
            <a:r>
              <a:rPr lang="en-GB" noProof="0"/>
              <a:t>Subheading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84E68E2-23A2-5F4F-A40F-522BA327E465}"/>
              </a:ext>
            </a:extLst>
          </p:cNvPr>
          <p:cNvSpPr txBox="1"/>
          <p:nvPr userDrawn="1"/>
        </p:nvSpPr>
        <p:spPr>
          <a:xfrm flipH="1">
            <a:off x="550863" y="6595778"/>
            <a:ext cx="1652387" cy="10776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400" cap="all" spc="80" dirty="0">
                <a:solidFill>
                  <a:schemeClr val="tx1"/>
                </a:solidFill>
              </a:rPr>
              <a:t>©</a:t>
            </a:r>
            <a:r>
              <a:rPr lang="en-US" sz="400" cap="all" spc="0" baseline="0" dirty="0">
                <a:solidFill>
                  <a:schemeClr val="tx1"/>
                </a:solidFill>
              </a:rPr>
              <a:t> </a:t>
            </a:r>
            <a:r>
              <a:rPr lang="en-US" sz="400" cap="all" spc="80" dirty="0" err="1">
                <a:solidFill>
                  <a:schemeClr val="tx1"/>
                </a:solidFill>
              </a:rPr>
              <a:t>Oriflame</a:t>
            </a:r>
            <a:r>
              <a:rPr lang="en-US" sz="400" cap="all" spc="80" dirty="0">
                <a:solidFill>
                  <a:schemeClr val="tx1"/>
                </a:solidFill>
              </a:rPr>
              <a:t> Cosmetics</a:t>
            </a:r>
            <a:r>
              <a:rPr lang="en-US" sz="400" cap="all" spc="80" baseline="0" dirty="0">
                <a:solidFill>
                  <a:schemeClr val="tx1"/>
                </a:solidFill>
              </a:rPr>
              <a:t> AG,2020</a:t>
            </a:r>
            <a:endParaRPr lang="en-US" sz="1600" cap="all" spc="80" dirty="0">
              <a:solidFill>
                <a:schemeClr val="tx1"/>
              </a:solidFill>
            </a:endParaRPr>
          </a:p>
        </p:txBody>
      </p:sp>
      <p:pic>
        <p:nvPicPr>
          <p:cNvPr id="18" name="Picture 17" descr="Two people sitting on a rock&#10;&#10;Description automatically generated">
            <a:extLst>
              <a:ext uri="{FF2B5EF4-FFF2-40B4-BE49-F238E27FC236}">
                <a16:creationId xmlns:a16="http://schemas.microsoft.com/office/drawing/2014/main" id="{329BB384-5AB3-404F-8DA0-5212D58FFE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114300"/>
            <a:ext cx="6095999" cy="6193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7341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ext columns right (blue), 1/2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070BED4D-0F1C-014E-954E-90C954A30D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29138" y="657225"/>
            <a:ext cx="5112000" cy="33709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EBB14A1-5452-EC49-9951-5084A9DA5EAA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529138" y="1076357"/>
            <a:ext cx="5111999" cy="192056"/>
          </a:xfrm>
        </p:spPr>
        <p:txBody>
          <a:bodyPr/>
          <a:lstStyle>
            <a:lvl1pPr marL="0" indent="0">
              <a:buNone/>
              <a:defRPr sz="2000"/>
            </a:lvl1pPr>
            <a:lvl2pPr marL="265112" indent="0">
              <a:buNone/>
              <a:defRPr/>
            </a:lvl2pPr>
            <a:lvl3pPr marL="501650" indent="0">
              <a:buNone/>
              <a:defRPr/>
            </a:lvl3pPr>
            <a:lvl4pPr marL="698500" indent="0">
              <a:buNone/>
              <a:defRPr/>
            </a:lvl4pPr>
            <a:lvl5pPr marL="944563" indent="0">
              <a:buNone/>
              <a:defRPr/>
            </a:lvl5pPr>
          </a:lstStyle>
          <a:p>
            <a:pPr lvl="0"/>
            <a:r>
              <a:rPr lang="en-GB" noProof="0"/>
              <a:t>Subheading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C389852-51D7-344F-9BE1-7CF6D200A38D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530022" y="1628775"/>
            <a:ext cx="2470702" cy="4105275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5AF9BE8-C19D-BC40-A9D0-FEA13759695F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9170436" y="1628775"/>
            <a:ext cx="2470702" cy="4105275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pic>
        <p:nvPicPr>
          <p:cNvPr id="12" name="Picture 11" descr="A person smiling and posing for the camera&#10;&#10;Description automatically generated">
            <a:extLst>
              <a:ext uri="{FF2B5EF4-FFF2-40B4-BE49-F238E27FC236}">
                <a16:creationId xmlns:a16="http://schemas.microsoft.com/office/drawing/2014/main" id="{DBDEF8EB-482D-3F46-B21B-E7B8DF464B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3" y="116558"/>
            <a:ext cx="6095107" cy="6192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4996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ne text column right (white), 1/2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F6539A55-CF7B-594E-A38C-950DB58A7CF1}"/>
              </a:ext>
            </a:extLst>
          </p:cNvPr>
          <p:cNvSpPr/>
          <p:nvPr userDrawn="1"/>
        </p:nvSpPr>
        <p:spPr>
          <a:xfrm>
            <a:off x="0" y="0"/>
            <a:ext cx="12191108" cy="6858000"/>
          </a:xfrm>
          <a:prstGeom prst="rect">
            <a:avLst/>
          </a:prstGeom>
          <a:solidFill>
            <a:srgbClr val="A0B8D6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892" y="115888"/>
            <a:ext cx="12191108" cy="619283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3271" y="6438375"/>
            <a:ext cx="1143000" cy="214989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 flipH="1">
            <a:off x="550863" y="6595778"/>
            <a:ext cx="1652387" cy="10776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400" cap="all" spc="80" dirty="0">
                <a:solidFill>
                  <a:schemeClr val="tx1"/>
                </a:solidFill>
              </a:rPr>
              <a:t>©</a:t>
            </a:r>
            <a:r>
              <a:rPr lang="en-US" sz="400" cap="all" spc="0" baseline="0" dirty="0">
                <a:solidFill>
                  <a:schemeClr val="tx1"/>
                </a:solidFill>
              </a:rPr>
              <a:t> </a:t>
            </a:r>
            <a:r>
              <a:rPr lang="en-US" sz="400" cap="all" spc="80" dirty="0" err="1">
                <a:solidFill>
                  <a:schemeClr val="tx1"/>
                </a:solidFill>
              </a:rPr>
              <a:t>Oriflame</a:t>
            </a:r>
            <a:r>
              <a:rPr lang="en-US" sz="400" cap="all" spc="80" dirty="0">
                <a:solidFill>
                  <a:schemeClr val="tx1"/>
                </a:solidFill>
              </a:rPr>
              <a:t> Cosmetics</a:t>
            </a:r>
            <a:r>
              <a:rPr lang="en-US" sz="400" cap="all" spc="80" baseline="0" dirty="0">
                <a:solidFill>
                  <a:schemeClr val="tx1"/>
                </a:solidFill>
              </a:rPr>
              <a:t> AG,2020</a:t>
            </a:r>
            <a:endParaRPr lang="en-US" sz="1600" cap="all" spc="80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t>‹#›</a:t>
            </a:fld>
            <a:endParaRPr lang="en-US"/>
          </a:p>
        </p:txBody>
      </p:sp>
      <p:cxnSp>
        <p:nvCxnSpPr>
          <p:cNvPr id="13" name="Straight Connector 12"/>
          <p:cNvCxnSpPr/>
          <p:nvPr userDrawn="1"/>
        </p:nvCxnSpPr>
        <p:spPr>
          <a:xfrm flipH="1">
            <a:off x="11369993" y="6635115"/>
            <a:ext cx="2711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 flipH="1">
            <a:off x="11369993" y="6442437"/>
            <a:ext cx="2711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2F43E315-FF6F-9349-AE8D-44D1E86482E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553201" y="1628774"/>
            <a:ext cx="5087937" cy="4105275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20" name="Title Placeholder 1">
            <a:extLst>
              <a:ext uri="{FF2B5EF4-FFF2-40B4-BE49-F238E27FC236}">
                <a16:creationId xmlns:a16="http://schemas.microsoft.com/office/drawing/2014/main" id="{5AAC4EC4-D3E6-7845-9335-71BAD5C2B2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29138" y="657225"/>
            <a:ext cx="5112000" cy="33709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E48B5E09-C61B-0344-875D-5A16AB4811EF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529138" y="1076357"/>
            <a:ext cx="5111999" cy="192056"/>
          </a:xfrm>
        </p:spPr>
        <p:txBody>
          <a:bodyPr/>
          <a:lstStyle>
            <a:lvl1pPr marL="0" indent="0">
              <a:buNone/>
              <a:defRPr sz="2000"/>
            </a:lvl1pPr>
            <a:lvl2pPr marL="265112" indent="0">
              <a:buNone/>
              <a:defRPr/>
            </a:lvl2pPr>
            <a:lvl3pPr marL="501650" indent="0">
              <a:buNone/>
              <a:defRPr/>
            </a:lvl3pPr>
            <a:lvl4pPr marL="698500" indent="0">
              <a:buNone/>
              <a:defRPr/>
            </a:lvl4pPr>
            <a:lvl5pPr marL="944563" indent="0">
              <a:buNone/>
              <a:defRPr/>
            </a:lvl5pPr>
          </a:lstStyle>
          <a:p>
            <a:pPr lvl="0"/>
            <a:r>
              <a:rPr lang="en-GB" noProof="0"/>
              <a:t>Subheading</a:t>
            </a:r>
          </a:p>
        </p:txBody>
      </p:sp>
      <p:pic>
        <p:nvPicPr>
          <p:cNvPr id="16" name="Picture 15" descr="A person smiling and posing for the camera&#10;&#10;Description automatically generated">
            <a:extLst>
              <a:ext uri="{FF2B5EF4-FFF2-40B4-BE49-F238E27FC236}">
                <a16:creationId xmlns:a16="http://schemas.microsoft.com/office/drawing/2014/main" id="{BD06A1C7-591B-1141-961B-535452E59D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3" y="116558"/>
            <a:ext cx="6095107" cy="6192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458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ext columns, two sizes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50863" y="1628774"/>
            <a:ext cx="5336131" cy="4105275"/>
          </a:xfrm>
        </p:spPr>
        <p:txBody>
          <a:bodyPr/>
          <a:lstStyle>
            <a:lvl1pPr marL="0" indent="0">
              <a:buFontTx/>
              <a:buNone/>
              <a:defRPr sz="3200"/>
            </a:lvl1pPr>
            <a:lvl2pPr marL="265112" indent="0">
              <a:buFontTx/>
              <a:buNone/>
              <a:defRPr sz="3200"/>
            </a:lvl2pPr>
            <a:lvl3pPr marL="501650" indent="0">
              <a:buFontTx/>
              <a:buNone/>
              <a:defRPr sz="3200"/>
            </a:lvl3pPr>
            <a:lvl4pPr marL="698500" indent="0">
              <a:buFontTx/>
              <a:buNone/>
              <a:defRPr sz="3200"/>
            </a:lvl4pPr>
            <a:lvl5pPr marL="944563" indent="0">
              <a:buFontTx/>
              <a:buNone/>
              <a:defRPr sz="3200"/>
            </a:lvl5pPr>
          </a:lstStyle>
          <a:p>
            <a:pPr lvl="0"/>
            <a:r>
              <a:rPr lang="en-GB" noProof="0" dirty="0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305007" y="1628774"/>
            <a:ext cx="5336131" cy="4105275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7DB045E2-BCA1-144B-861E-1E09F20F66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657225"/>
            <a:ext cx="11090275" cy="33709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D7BE081-5235-C240-B318-4E0C707B1F7F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550864" y="1076357"/>
            <a:ext cx="11090274" cy="360362"/>
          </a:xfrm>
        </p:spPr>
        <p:txBody>
          <a:bodyPr/>
          <a:lstStyle>
            <a:lvl1pPr marL="0" indent="0">
              <a:buNone/>
              <a:defRPr sz="2000"/>
            </a:lvl1pPr>
            <a:lvl2pPr marL="265112" indent="0">
              <a:buNone/>
              <a:defRPr/>
            </a:lvl2pPr>
            <a:lvl3pPr marL="501650" indent="0">
              <a:buNone/>
              <a:defRPr/>
            </a:lvl3pPr>
            <a:lvl4pPr marL="698500" indent="0">
              <a:buNone/>
              <a:defRPr/>
            </a:lvl4pPr>
            <a:lvl5pPr marL="944563" indent="0">
              <a:buNone/>
              <a:defRPr/>
            </a:lvl5pPr>
          </a:lstStyle>
          <a:p>
            <a:pPr lvl="0"/>
            <a:r>
              <a:rPr lang="en-GB" noProof="0"/>
              <a:t>Subheading</a:t>
            </a:r>
          </a:p>
        </p:txBody>
      </p:sp>
    </p:spTree>
    <p:extLst>
      <p:ext uri="{BB962C8B-B14F-4D97-AF65-F5344CB8AC3E}">
        <p14:creationId xmlns:p14="http://schemas.microsoft.com/office/powerpoint/2010/main" val="39210662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text columns, two sizes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2F83E11E-3896-2B48-B670-655C6989AC7F}"/>
              </a:ext>
            </a:extLst>
          </p:cNvPr>
          <p:cNvSpPr/>
          <p:nvPr userDrawn="1"/>
        </p:nvSpPr>
        <p:spPr>
          <a:xfrm>
            <a:off x="0" y="1415"/>
            <a:ext cx="12191108" cy="6858000"/>
          </a:xfrm>
          <a:prstGeom prst="rect">
            <a:avLst/>
          </a:prstGeom>
          <a:solidFill>
            <a:srgbClr val="A0B8D6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892" y="115888"/>
            <a:ext cx="12191108" cy="619283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3271" y="6438375"/>
            <a:ext cx="1143000" cy="21498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50863" y="1628774"/>
            <a:ext cx="5336131" cy="4105275"/>
          </a:xfrm>
        </p:spPr>
        <p:txBody>
          <a:bodyPr/>
          <a:lstStyle>
            <a:lvl1pPr marL="0" indent="0">
              <a:buNone/>
              <a:defRPr sz="3200"/>
            </a:lvl1pPr>
            <a:lvl2pPr marL="265112" indent="0">
              <a:buNone/>
              <a:defRPr sz="3200"/>
            </a:lvl2pPr>
            <a:lvl3pPr marL="501650" indent="0">
              <a:buNone/>
              <a:defRPr sz="3200"/>
            </a:lvl3pPr>
            <a:lvl4pPr marL="698500" indent="0">
              <a:buNone/>
              <a:defRPr sz="3200"/>
            </a:lvl4pPr>
            <a:lvl5pPr marL="944563" indent="0">
              <a:buNone/>
              <a:defRPr sz="3200"/>
            </a:lvl5pPr>
          </a:lstStyle>
          <a:p>
            <a:pPr lvl="0"/>
            <a:r>
              <a:rPr lang="en-GB" noProof="0" dirty="0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305007" y="1628774"/>
            <a:ext cx="5336131" cy="4105275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 flipH="1">
            <a:off x="11369993" y="6635115"/>
            <a:ext cx="2711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 flipH="1">
            <a:off x="11369993" y="6442437"/>
            <a:ext cx="2711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9C04ACCA-C2D5-2C49-9A7C-1CB85DDAF7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657225"/>
            <a:ext cx="11090275" cy="33709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FF2E96B1-D58D-CD4D-B4F6-96E2BF43970C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550864" y="1076357"/>
            <a:ext cx="11090274" cy="360362"/>
          </a:xfrm>
        </p:spPr>
        <p:txBody>
          <a:bodyPr/>
          <a:lstStyle>
            <a:lvl1pPr marL="0" indent="0">
              <a:buNone/>
              <a:defRPr sz="2000"/>
            </a:lvl1pPr>
            <a:lvl2pPr marL="265112" indent="0">
              <a:buNone/>
              <a:defRPr/>
            </a:lvl2pPr>
            <a:lvl3pPr marL="501650" indent="0">
              <a:buNone/>
              <a:defRPr/>
            </a:lvl3pPr>
            <a:lvl4pPr marL="698500" indent="0">
              <a:buNone/>
              <a:defRPr/>
            </a:lvl4pPr>
            <a:lvl5pPr marL="944563" indent="0">
              <a:buNone/>
              <a:defRPr/>
            </a:lvl5pPr>
          </a:lstStyle>
          <a:p>
            <a:pPr lvl="0"/>
            <a:r>
              <a:rPr lang="en-GB" noProof="0"/>
              <a:t>Subheading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9B4F536-384D-4E4E-82B5-315BB4CFACBB}"/>
              </a:ext>
            </a:extLst>
          </p:cNvPr>
          <p:cNvSpPr txBox="1"/>
          <p:nvPr userDrawn="1"/>
        </p:nvSpPr>
        <p:spPr>
          <a:xfrm flipH="1">
            <a:off x="550863" y="6595778"/>
            <a:ext cx="1652387" cy="10776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400" cap="all" spc="80" dirty="0">
                <a:solidFill>
                  <a:schemeClr val="tx1"/>
                </a:solidFill>
              </a:rPr>
              <a:t>©</a:t>
            </a:r>
            <a:r>
              <a:rPr lang="en-US" sz="400" cap="all" spc="0" baseline="0" dirty="0">
                <a:solidFill>
                  <a:schemeClr val="tx1"/>
                </a:solidFill>
              </a:rPr>
              <a:t> </a:t>
            </a:r>
            <a:r>
              <a:rPr lang="en-US" sz="400" cap="all" spc="80" dirty="0" err="1">
                <a:solidFill>
                  <a:schemeClr val="tx1"/>
                </a:solidFill>
              </a:rPr>
              <a:t>Oriflame</a:t>
            </a:r>
            <a:r>
              <a:rPr lang="en-US" sz="400" cap="all" spc="80" dirty="0">
                <a:solidFill>
                  <a:schemeClr val="tx1"/>
                </a:solidFill>
              </a:rPr>
              <a:t> Cosmetics</a:t>
            </a:r>
            <a:r>
              <a:rPr lang="en-US" sz="400" cap="all" spc="80" baseline="0" dirty="0">
                <a:solidFill>
                  <a:schemeClr val="tx1"/>
                </a:solidFill>
              </a:rPr>
              <a:t> AG,2020</a:t>
            </a:r>
            <a:endParaRPr lang="en-US" sz="1600" cap="all" spc="8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8354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ne text column (white) -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4E55C461-F1F3-7847-B429-5865FF09D253}"/>
              </a:ext>
            </a:extLst>
          </p:cNvPr>
          <p:cNvSpPr/>
          <p:nvPr userDrawn="1"/>
        </p:nvSpPr>
        <p:spPr>
          <a:xfrm>
            <a:off x="0" y="0"/>
            <a:ext cx="12191108" cy="6858000"/>
          </a:xfrm>
          <a:prstGeom prst="rect">
            <a:avLst/>
          </a:prstGeom>
          <a:solidFill>
            <a:srgbClr val="A0B8D6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0" y="115888"/>
            <a:ext cx="12191108" cy="619283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946DBA6-857C-FD4E-924E-A41514E23B4E}"/>
              </a:ext>
            </a:extLst>
          </p:cNvPr>
          <p:cNvSpPr/>
          <p:nvPr userDrawn="1"/>
        </p:nvSpPr>
        <p:spPr>
          <a:xfrm>
            <a:off x="8108572" y="115887"/>
            <a:ext cx="4083428" cy="6192837"/>
          </a:xfrm>
          <a:prstGeom prst="rect">
            <a:avLst/>
          </a:prstGeom>
          <a:solidFill>
            <a:srgbClr val="002F7C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3271" y="6438375"/>
            <a:ext cx="1143000" cy="214989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0" name="Straight Connector 19"/>
          <p:cNvCxnSpPr/>
          <p:nvPr userDrawn="1"/>
        </p:nvCxnSpPr>
        <p:spPr>
          <a:xfrm flipH="1">
            <a:off x="11369993" y="6635115"/>
            <a:ext cx="2711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flipH="1">
            <a:off x="11369993" y="6442437"/>
            <a:ext cx="2711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16D43B89-4143-644A-B07C-F79714CD1C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4" y="657225"/>
            <a:ext cx="6860590" cy="33709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5219687F-BDF8-1D4C-A6DB-A853725BDA9B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550864" y="1076357"/>
            <a:ext cx="6860589" cy="192056"/>
          </a:xfrm>
        </p:spPr>
        <p:txBody>
          <a:bodyPr/>
          <a:lstStyle>
            <a:lvl1pPr marL="0" indent="0">
              <a:buNone/>
              <a:defRPr sz="2000"/>
            </a:lvl1pPr>
            <a:lvl2pPr marL="265112" indent="0">
              <a:buNone/>
              <a:defRPr/>
            </a:lvl2pPr>
            <a:lvl3pPr marL="501650" indent="0">
              <a:buNone/>
              <a:defRPr/>
            </a:lvl3pPr>
            <a:lvl4pPr marL="698500" indent="0">
              <a:buNone/>
              <a:defRPr/>
            </a:lvl4pPr>
            <a:lvl5pPr marL="944563" indent="0">
              <a:buNone/>
              <a:defRPr/>
            </a:lvl5pPr>
          </a:lstStyle>
          <a:p>
            <a:pPr lvl="0"/>
            <a:r>
              <a:rPr lang="en-GB" noProof="0"/>
              <a:t>Subheading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2FBC2A8F-A2CB-C948-BF90-9E544983BC1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662988" y="1837358"/>
            <a:ext cx="2978150" cy="1987390"/>
          </a:xfrm>
        </p:spPr>
        <p:txBody>
          <a:bodyPr anchor="b"/>
          <a:lstStyle>
            <a:lvl1pPr marL="0" indent="0" algn="ctr">
              <a:spcBef>
                <a:spcPts val="400"/>
              </a:spcBef>
              <a:buNone/>
              <a:defRPr sz="4000" b="1">
                <a:solidFill>
                  <a:schemeClr val="bg1"/>
                </a:solidFill>
              </a:defRPr>
            </a:lvl1pPr>
            <a:lvl2pPr marL="265113" indent="0">
              <a:buNone/>
              <a:defRPr>
                <a:solidFill>
                  <a:schemeClr val="bg2"/>
                </a:solidFill>
              </a:defRPr>
            </a:lvl2pPr>
            <a:lvl3pPr marL="446088" indent="0">
              <a:buNone/>
              <a:defRPr>
                <a:solidFill>
                  <a:schemeClr val="bg2"/>
                </a:solidFill>
              </a:defRPr>
            </a:lvl3pPr>
            <a:lvl4pPr marL="627063" indent="0">
              <a:buNone/>
              <a:defRPr>
                <a:solidFill>
                  <a:schemeClr val="bg2"/>
                </a:solidFill>
              </a:defRPr>
            </a:lvl4pPr>
            <a:lvl5pPr marL="808038" indent="0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 noProof="0" dirty="0"/>
              <a:t>Edit master text styles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125759E8-BBCB-854B-A75B-1FC1D92886D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657070" y="3891476"/>
            <a:ext cx="2978150" cy="1439026"/>
          </a:xfrm>
        </p:spPr>
        <p:txBody>
          <a:bodyPr anchor="t"/>
          <a:lstStyle>
            <a:lvl1pPr marL="0" indent="0" algn="ctr">
              <a:lnSpc>
                <a:spcPct val="95000"/>
              </a:lnSpc>
              <a:buNone/>
              <a:defRPr sz="1600" b="0">
                <a:solidFill>
                  <a:schemeClr val="bg1"/>
                </a:solidFill>
              </a:defRPr>
            </a:lvl1pPr>
            <a:lvl2pPr marL="265113" indent="0">
              <a:buNone/>
              <a:defRPr>
                <a:solidFill>
                  <a:schemeClr val="bg2"/>
                </a:solidFill>
              </a:defRPr>
            </a:lvl2pPr>
            <a:lvl3pPr marL="446088" indent="0">
              <a:buNone/>
              <a:defRPr>
                <a:solidFill>
                  <a:schemeClr val="bg2"/>
                </a:solidFill>
              </a:defRPr>
            </a:lvl3pPr>
            <a:lvl4pPr marL="627063" indent="0">
              <a:buNone/>
              <a:defRPr>
                <a:solidFill>
                  <a:schemeClr val="bg2"/>
                </a:solidFill>
              </a:defRPr>
            </a:lvl4pPr>
            <a:lvl5pPr marL="808038" indent="0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C9BB8E77-45B5-FB44-8998-381AE855FB1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0863" y="1634864"/>
            <a:ext cx="6891337" cy="4099186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6799762-6988-5746-9239-455B146DAE05}"/>
              </a:ext>
            </a:extLst>
          </p:cNvPr>
          <p:cNvSpPr txBox="1"/>
          <p:nvPr userDrawn="1"/>
        </p:nvSpPr>
        <p:spPr>
          <a:xfrm flipH="1">
            <a:off x="550863" y="6595778"/>
            <a:ext cx="1652387" cy="10776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400" cap="all" spc="80" dirty="0">
                <a:solidFill>
                  <a:schemeClr val="tx1"/>
                </a:solidFill>
              </a:rPr>
              <a:t>©</a:t>
            </a:r>
            <a:r>
              <a:rPr lang="en-US" sz="400" cap="all" spc="0" baseline="0" dirty="0">
                <a:solidFill>
                  <a:schemeClr val="tx1"/>
                </a:solidFill>
              </a:rPr>
              <a:t> </a:t>
            </a:r>
            <a:r>
              <a:rPr lang="en-US" sz="400" cap="all" spc="80" dirty="0" err="1">
                <a:solidFill>
                  <a:schemeClr val="tx1"/>
                </a:solidFill>
              </a:rPr>
              <a:t>Oriflame</a:t>
            </a:r>
            <a:r>
              <a:rPr lang="en-US" sz="400" cap="all" spc="80" dirty="0">
                <a:solidFill>
                  <a:schemeClr val="tx1"/>
                </a:solidFill>
              </a:rPr>
              <a:t> Cosmetics</a:t>
            </a:r>
            <a:r>
              <a:rPr lang="en-US" sz="400" cap="all" spc="80" baseline="0" dirty="0">
                <a:solidFill>
                  <a:schemeClr val="tx1"/>
                </a:solidFill>
              </a:rPr>
              <a:t> AG,2020</a:t>
            </a:r>
            <a:endParaRPr lang="en-US" sz="1600" cap="all" spc="8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124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11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ext columns (blue) -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612A6D2A-B1B0-5C47-B043-AF056433E899}"/>
              </a:ext>
            </a:extLst>
          </p:cNvPr>
          <p:cNvSpPr/>
          <p:nvPr userDrawn="1"/>
        </p:nvSpPr>
        <p:spPr>
          <a:xfrm>
            <a:off x="8118598" y="115888"/>
            <a:ext cx="4072510" cy="619283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F61E620-1A94-9841-88A1-F684A39B84C6}"/>
              </a:ext>
            </a:extLst>
          </p:cNvPr>
          <p:cNvSpPr/>
          <p:nvPr userDrawn="1"/>
        </p:nvSpPr>
        <p:spPr>
          <a:xfrm>
            <a:off x="8108572" y="115887"/>
            <a:ext cx="4083428" cy="6192837"/>
          </a:xfrm>
          <a:prstGeom prst="rect">
            <a:avLst/>
          </a:prstGeom>
          <a:solidFill>
            <a:srgbClr val="002F7C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550863" y="1628775"/>
            <a:ext cx="3348000" cy="4105275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073480" y="1628775"/>
            <a:ext cx="3348000" cy="4105275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BA161225-01BC-2548-8DEB-36EBA94784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4" y="657225"/>
            <a:ext cx="6860590" cy="33709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A98C799-90D1-D944-92BC-88EF5C74E536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550864" y="1076357"/>
            <a:ext cx="6860589" cy="192056"/>
          </a:xfrm>
        </p:spPr>
        <p:txBody>
          <a:bodyPr/>
          <a:lstStyle>
            <a:lvl1pPr marL="0" indent="0">
              <a:buNone/>
              <a:defRPr sz="2000"/>
            </a:lvl1pPr>
            <a:lvl2pPr marL="265112" indent="0">
              <a:buNone/>
              <a:defRPr/>
            </a:lvl2pPr>
            <a:lvl3pPr marL="501650" indent="0">
              <a:buNone/>
              <a:defRPr/>
            </a:lvl3pPr>
            <a:lvl4pPr marL="698500" indent="0">
              <a:buNone/>
              <a:defRPr/>
            </a:lvl4pPr>
            <a:lvl5pPr marL="944563" indent="0">
              <a:buNone/>
              <a:defRPr/>
            </a:lvl5pPr>
          </a:lstStyle>
          <a:p>
            <a:pPr lvl="0"/>
            <a:r>
              <a:rPr lang="en-GB" noProof="0"/>
              <a:t>Subheading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8E658EEC-F3A7-B046-8A8A-79C3E84CAA3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662988" y="1837358"/>
            <a:ext cx="2978150" cy="1987390"/>
          </a:xfrm>
        </p:spPr>
        <p:txBody>
          <a:bodyPr anchor="b"/>
          <a:lstStyle>
            <a:lvl1pPr marL="0" indent="0" algn="ctr">
              <a:spcBef>
                <a:spcPts val="400"/>
              </a:spcBef>
              <a:buNone/>
              <a:defRPr sz="4000" b="1">
                <a:solidFill>
                  <a:schemeClr val="bg1"/>
                </a:solidFill>
              </a:defRPr>
            </a:lvl1pPr>
            <a:lvl2pPr marL="265113" indent="0">
              <a:buNone/>
              <a:defRPr>
                <a:solidFill>
                  <a:schemeClr val="bg2"/>
                </a:solidFill>
              </a:defRPr>
            </a:lvl2pPr>
            <a:lvl3pPr marL="446088" indent="0">
              <a:buNone/>
              <a:defRPr>
                <a:solidFill>
                  <a:schemeClr val="bg2"/>
                </a:solidFill>
              </a:defRPr>
            </a:lvl3pPr>
            <a:lvl4pPr marL="627063" indent="0">
              <a:buNone/>
              <a:defRPr>
                <a:solidFill>
                  <a:schemeClr val="bg2"/>
                </a:solidFill>
              </a:defRPr>
            </a:lvl4pPr>
            <a:lvl5pPr marL="808038" indent="0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 noProof="0" dirty="0"/>
              <a:t>Edit master text styles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480DF54C-9B2A-F845-B063-ECF952230CA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657070" y="3891476"/>
            <a:ext cx="2978150" cy="1439026"/>
          </a:xfrm>
        </p:spPr>
        <p:txBody>
          <a:bodyPr anchor="t"/>
          <a:lstStyle>
            <a:lvl1pPr marL="0" indent="0" algn="ctr">
              <a:lnSpc>
                <a:spcPct val="95000"/>
              </a:lnSpc>
              <a:buNone/>
              <a:defRPr sz="1600" b="0">
                <a:solidFill>
                  <a:schemeClr val="bg1"/>
                </a:solidFill>
              </a:defRPr>
            </a:lvl1pPr>
            <a:lvl2pPr marL="265113" indent="0">
              <a:buNone/>
              <a:defRPr>
                <a:solidFill>
                  <a:schemeClr val="bg2"/>
                </a:solidFill>
              </a:defRPr>
            </a:lvl2pPr>
            <a:lvl3pPr marL="446088" indent="0">
              <a:buNone/>
              <a:defRPr>
                <a:solidFill>
                  <a:schemeClr val="bg2"/>
                </a:solidFill>
              </a:defRPr>
            </a:lvl3pPr>
            <a:lvl4pPr marL="627063" indent="0">
              <a:buNone/>
              <a:defRPr>
                <a:solidFill>
                  <a:schemeClr val="bg2"/>
                </a:solidFill>
              </a:defRPr>
            </a:lvl4pPr>
            <a:lvl5pPr marL="808038" indent="0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525591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11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text column (blue) -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24BE992-72AE-024B-B664-63026B4E7B36}"/>
              </a:ext>
            </a:extLst>
          </p:cNvPr>
          <p:cNvSpPr/>
          <p:nvPr userDrawn="1"/>
        </p:nvSpPr>
        <p:spPr>
          <a:xfrm>
            <a:off x="0" y="115888"/>
            <a:ext cx="6096000" cy="61928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 err="1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0" y="115888"/>
            <a:ext cx="6096000" cy="6192837"/>
          </a:xfrm>
          <a:solidFill>
            <a:srgbClr val="002F7C">
              <a:alpha val="48000"/>
            </a:srgb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939C71B-49C6-4344-926B-A6BDFDF2031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529138" y="1628774"/>
            <a:ext cx="5112000" cy="4105275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070E3CC9-B451-ED4C-A0FD-789C8802F2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29139" y="657225"/>
            <a:ext cx="5111999" cy="33709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359716A-0234-E94B-9983-731AD3CE42A9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529139" y="1076357"/>
            <a:ext cx="5111999" cy="367432"/>
          </a:xfrm>
        </p:spPr>
        <p:txBody>
          <a:bodyPr/>
          <a:lstStyle>
            <a:lvl1pPr marL="0" indent="0">
              <a:buNone/>
              <a:defRPr sz="2000"/>
            </a:lvl1pPr>
            <a:lvl2pPr marL="265112" indent="0">
              <a:buNone/>
              <a:defRPr/>
            </a:lvl2pPr>
            <a:lvl3pPr marL="501650" indent="0">
              <a:buNone/>
              <a:defRPr/>
            </a:lvl3pPr>
            <a:lvl4pPr marL="698500" indent="0">
              <a:buNone/>
              <a:defRPr/>
            </a:lvl4pPr>
            <a:lvl5pPr marL="944563" indent="0">
              <a:buNone/>
              <a:defRPr/>
            </a:lvl5pPr>
          </a:lstStyle>
          <a:p>
            <a:pPr lvl="0"/>
            <a:r>
              <a:rPr lang="en-GB" noProof="0"/>
              <a:t>Subheading</a:t>
            </a:r>
          </a:p>
        </p:txBody>
      </p:sp>
    </p:spTree>
    <p:extLst>
      <p:ext uri="{BB962C8B-B14F-4D97-AF65-F5344CB8AC3E}">
        <p14:creationId xmlns:p14="http://schemas.microsoft.com/office/powerpoint/2010/main" val="10011260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11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 page - Long 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2664F55-A7B6-9F4C-A8B8-A4D44556B5CC}"/>
              </a:ext>
            </a:extLst>
          </p:cNvPr>
          <p:cNvSpPr/>
          <p:nvPr userDrawn="1"/>
        </p:nvSpPr>
        <p:spPr>
          <a:xfrm>
            <a:off x="1" y="0"/>
            <a:ext cx="8112124" cy="5734050"/>
          </a:xfrm>
          <a:prstGeom prst="rect">
            <a:avLst/>
          </a:prstGeom>
          <a:solidFill>
            <a:srgbClr val="002F7C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0035" y="5985530"/>
            <a:ext cx="2022613" cy="380437"/>
          </a:xfrm>
          <a:prstGeom prst="rect">
            <a:avLst/>
          </a:prstGeom>
        </p:spPr>
      </p:pic>
      <p:sp>
        <p:nvSpPr>
          <p:cNvPr id="14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442670" y="443907"/>
            <a:ext cx="3254783" cy="231340"/>
          </a:xfrm>
        </p:spPr>
        <p:txBody>
          <a:bodyPr anchor="ctr"/>
          <a:lstStyle>
            <a:lvl1pPr marL="0" indent="0" algn="ctr">
              <a:buNone/>
              <a:defRPr sz="1200" cap="all" spc="1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GB" noProof="0"/>
              <a:t>Add date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F51AF07-C77D-A84B-9984-ED4C4144EABB}"/>
              </a:ext>
            </a:extLst>
          </p:cNvPr>
          <p:cNvSpPr txBox="1"/>
          <p:nvPr userDrawn="1"/>
        </p:nvSpPr>
        <p:spPr>
          <a:xfrm>
            <a:off x="10396728" y="-82296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sz="2000" dirty="0" err="1"/>
          </a:p>
        </p:txBody>
      </p:sp>
      <p:pic>
        <p:nvPicPr>
          <p:cNvPr id="13" name="Picture 12" descr="A person wearing a white shirt&#10;&#10;Description automatically generated">
            <a:extLst>
              <a:ext uri="{FF2B5EF4-FFF2-40B4-BE49-F238E27FC236}">
                <a16:creationId xmlns:a16="http://schemas.microsoft.com/office/drawing/2014/main" id="{36263EEB-B95E-5840-987E-06C59F2C9C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08571" y="260350"/>
            <a:ext cx="4083429" cy="659765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05E6F462-E07B-F84F-98FB-494097C4AFE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1444" y="1786907"/>
            <a:ext cx="7310840" cy="1399521"/>
          </a:xfrm>
        </p:spPr>
        <p:txBody>
          <a:bodyPr anchor="b">
            <a:noAutofit/>
          </a:bodyPr>
          <a:lstStyle>
            <a:lvl1pPr algn="ctr">
              <a:defRPr sz="6000" spc="-15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Title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59F49DE1-0EDF-2D43-8EAB-B0CBAAB913A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0152" y="3234981"/>
            <a:ext cx="7310842" cy="656462"/>
          </a:xfrm>
        </p:spPr>
        <p:txBody>
          <a:bodyPr>
            <a:noAutofit/>
          </a:bodyPr>
          <a:lstStyle>
            <a:lvl1pPr marL="0" indent="0" algn="ctr">
              <a:buNone/>
              <a:defRPr sz="2000" kern="2000" spc="1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/>
              <a:t>Sub title</a:t>
            </a:r>
          </a:p>
        </p:txBody>
      </p:sp>
    </p:spTree>
    <p:extLst>
      <p:ext uri="{BB962C8B-B14F-4D97-AF65-F5344CB8AC3E}">
        <p14:creationId xmlns:p14="http://schemas.microsoft.com/office/powerpoint/2010/main" val="26327043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ne text column (white) -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DA4E32D-821B-9D43-A8E3-52B4F7ACE9A0}"/>
              </a:ext>
            </a:extLst>
          </p:cNvPr>
          <p:cNvSpPr/>
          <p:nvPr userDrawn="1"/>
        </p:nvSpPr>
        <p:spPr>
          <a:xfrm>
            <a:off x="0" y="0"/>
            <a:ext cx="12191108" cy="6858000"/>
          </a:xfrm>
          <a:prstGeom prst="rect">
            <a:avLst/>
          </a:prstGeom>
          <a:solidFill>
            <a:srgbClr val="A0B8D6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892" y="115888"/>
            <a:ext cx="12191108" cy="619283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3271" y="6438375"/>
            <a:ext cx="1143000" cy="214989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-1566" y="115888"/>
            <a:ext cx="6096000" cy="6192837"/>
          </a:xfrm>
          <a:solidFill>
            <a:srgbClr val="002F7C">
              <a:alpha val="48000"/>
            </a:srgb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cxnSp>
        <p:nvCxnSpPr>
          <p:cNvPr id="19" name="Straight Connector 18"/>
          <p:cNvCxnSpPr/>
          <p:nvPr userDrawn="1"/>
        </p:nvCxnSpPr>
        <p:spPr>
          <a:xfrm flipH="1">
            <a:off x="11369993" y="6635115"/>
            <a:ext cx="2711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H="1">
            <a:off x="11369993" y="6442437"/>
            <a:ext cx="2711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09835F83-7E26-F349-94A2-3C720F4BE8B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529138" y="1628774"/>
            <a:ext cx="5112000" cy="4105275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24" name="Title Placeholder 1">
            <a:extLst>
              <a:ext uri="{FF2B5EF4-FFF2-40B4-BE49-F238E27FC236}">
                <a16:creationId xmlns:a16="http://schemas.microsoft.com/office/drawing/2014/main" id="{7F9457FC-27A3-734B-BDAE-0452EA77C7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29139" y="657225"/>
            <a:ext cx="5111999" cy="33709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ED7A7E0A-11C0-8841-9452-80296AC02C7A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529139" y="1076357"/>
            <a:ext cx="5111999" cy="367432"/>
          </a:xfrm>
        </p:spPr>
        <p:txBody>
          <a:bodyPr/>
          <a:lstStyle>
            <a:lvl1pPr marL="0" indent="0">
              <a:buNone/>
              <a:defRPr sz="2000"/>
            </a:lvl1pPr>
            <a:lvl2pPr marL="265112" indent="0">
              <a:buNone/>
              <a:defRPr/>
            </a:lvl2pPr>
            <a:lvl3pPr marL="501650" indent="0">
              <a:buNone/>
              <a:defRPr/>
            </a:lvl3pPr>
            <a:lvl4pPr marL="698500" indent="0">
              <a:buNone/>
              <a:defRPr/>
            </a:lvl4pPr>
            <a:lvl5pPr marL="944563" indent="0">
              <a:buNone/>
              <a:defRPr/>
            </a:lvl5pPr>
          </a:lstStyle>
          <a:p>
            <a:pPr lvl="0"/>
            <a:r>
              <a:rPr lang="en-GB" noProof="0"/>
              <a:t>Subheading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6FB3C64-651D-C846-9F52-0C326BC3C70F}"/>
              </a:ext>
            </a:extLst>
          </p:cNvPr>
          <p:cNvSpPr txBox="1"/>
          <p:nvPr userDrawn="1"/>
        </p:nvSpPr>
        <p:spPr>
          <a:xfrm flipH="1">
            <a:off x="550863" y="6595778"/>
            <a:ext cx="1652387" cy="10776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400" cap="all" spc="80" dirty="0">
                <a:solidFill>
                  <a:schemeClr val="tx1"/>
                </a:solidFill>
              </a:rPr>
              <a:t>©</a:t>
            </a:r>
            <a:r>
              <a:rPr lang="en-US" sz="400" cap="all" spc="0" baseline="0" dirty="0">
                <a:solidFill>
                  <a:schemeClr val="tx1"/>
                </a:solidFill>
              </a:rPr>
              <a:t> </a:t>
            </a:r>
            <a:r>
              <a:rPr lang="en-US" sz="400" cap="all" spc="80" dirty="0" err="1">
                <a:solidFill>
                  <a:schemeClr val="tx1"/>
                </a:solidFill>
              </a:rPr>
              <a:t>Oriflame</a:t>
            </a:r>
            <a:r>
              <a:rPr lang="en-US" sz="400" cap="all" spc="80" dirty="0">
                <a:solidFill>
                  <a:schemeClr val="tx1"/>
                </a:solidFill>
              </a:rPr>
              <a:t> Cosmetics</a:t>
            </a:r>
            <a:r>
              <a:rPr lang="en-US" sz="400" cap="all" spc="80" baseline="0" dirty="0">
                <a:solidFill>
                  <a:schemeClr val="tx1"/>
                </a:solidFill>
              </a:rPr>
              <a:t> AG,2020</a:t>
            </a:r>
            <a:endParaRPr lang="en-US" sz="1600" cap="all" spc="8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7460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11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eft - Two text columns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BCEA1740-2056-4041-8446-0756B347BE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65440" y="657225"/>
            <a:ext cx="6860590" cy="33709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0C51A78-987D-564A-A20D-07B50D705540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4765440" y="1076357"/>
            <a:ext cx="6860589" cy="192056"/>
          </a:xfrm>
        </p:spPr>
        <p:txBody>
          <a:bodyPr/>
          <a:lstStyle>
            <a:lvl1pPr marL="0" indent="0">
              <a:buNone/>
              <a:defRPr sz="2000"/>
            </a:lvl1pPr>
            <a:lvl2pPr marL="265112" indent="0">
              <a:buNone/>
              <a:defRPr/>
            </a:lvl2pPr>
            <a:lvl3pPr marL="501650" indent="0">
              <a:buNone/>
              <a:defRPr/>
            </a:lvl3pPr>
            <a:lvl4pPr marL="698500" indent="0">
              <a:buNone/>
              <a:defRPr/>
            </a:lvl4pPr>
            <a:lvl5pPr marL="944563" indent="0">
              <a:buNone/>
              <a:defRPr/>
            </a:lvl5pPr>
          </a:lstStyle>
          <a:p>
            <a:pPr lvl="0"/>
            <a:r>
              <a:rPr lang="en-GB" noProof="0"/>
              <a:t>Subheading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5104CDD-C3CF-9145-92AD-769C2E2DA1D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755413" y="1628775"/>
            <a:ext cx="3348000" cy="4105275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0B8F1C1-CE97-9849-86C1-01FD780A49F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293137" y="1628775"/>
            <a:ext cx="3348000" cy="4105275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pic>
        <p:nvPicPr>
          <p:cNvPr id="8" name="Picture 7" descr="A person wearing a black shirt&#10;&#10;Description automatically generated">
            <a:extLst>
              <a:ext uri="{FF2B5EF4-FFF2-40B4-BE49-F238E27FC236}">
                <a16:creationId xmlns:a16="http://schemas.microsoft.com/office/drawing/2014/main" id="{5743BAB9-6785-954E-A4CC-B8027BBAAB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15887"/>
            <a:ext cx="4075124" cy="6192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132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7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left - One text column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956315B9-D8C3-DE43-811F-1ABA6EB6BFED}"/>
              </a:ext>
            </a:extLst>
          </p:cNvPr>
          <p:cNvSpPr/>
          <p:nvPr userDrawn="1"/>
        </p:nvSpPr>
        <p:spPr>
          <a:xfrm>
            <a:off x="0" y="0"/>
            <a:ext cx="12191108" cy="6858000"/>
          </a:xfrm>
          <a:prstGeom prst="rect">
            <a:avLst/>
          </a:prstGeom>
          <a:solidFill>
            <a:srgbClr val="A0B8D6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892" y="115888"/>
            <a:ext cx="12191108" cy="619283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3271" y="6438375"/>
            <a:ext cx="1143000" cy="214989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" hasCustomPrompt="1"/>
          </p:nvPr>
        </p:nvSpPr>
        <p:spPr>
          <a:xfrm>
            <a:off x="4770521" y="1628775"/>
            <a:ext cx="6870617" cy="4105275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cxnSp>
        <p:nvCxnSpPr>
          <p:cNvPr id="20" name="Straight Connector 19"/>
          <p:cNvCxnSpPr/>
          <p:nvPr userDrawn="1"/>
        </p:nvCxnSpPr>
        <p:spPr>
          <a:xfrm flipH="1">
            <a:off x="11369993" y="6635115"/>
            <a:ext cx="2711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flipH="1">
            <a:off x="11369993" y="6442437"/>
            <a:ext cx="2711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itle Placeholder 1">
            <a:extLst>
              <a:ext uri="{FF2B5EF4-FFF2-40B4-BE49-F238E27FC236}">
                <a16:creationId xmlns:a16="http://schemas.microsoft.com/office/drawing/2014/main" id="{9FEEB764-B4C7-EF43-A52C-2B2D4F89A1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80549" y="657225"/>
            <a:ext cx="6860590" cy="33709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FA34BE56-A631-2048-8649-DA1479E6540D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4780549" y="1076357"/>
            <a:ext cx="6860589" cy="192056"/>
          </a:xfrm>
        </p:spPr>
        <p:txBody>
          <a:bodyPr/>
          <a:lstStyle>
            <a:lvl1pPr marL="0" indent="0">
              <a:buNone/>
              <a:defRPr sz="2000"/>
            </a:lvl1pPr>
            <a:lvl2pPr marL="265112" indent="0">
              <a:buNone/>
              <a:defRPr/>
            </a:lvl2pPr>
            <a:lvl3pPr marL="501650" indent="0">
              <a:buNone/>
              <a:defRPr/>
            </a:lvl3pPr>
            <a:lvl4pPr marL="698500" indent="0">
              <a:buNone/>
              <a:defRPr/>
            </a:lvl4pPr>
            <a:lvl5pPr marL="944563" indent="0">
              <a:buNone/>
              <a:defRPr/>
            </a:lvl5pPr>
          </a:lstStyle>
          <a:p>
            <a:pPr lvl="0"/>
            <a:r>
              <a:rPr lang="en-GB" noProof="0"/>
              <a:t>Subheading</a:t>
            </a:r>
          </a:p>
        </p:txBody>
      </p:sp>
      <p:pic>
        <p:nvPicPr>
          <p:cNvPr id="22" name="Picture 21" descr="A person wearing a black shirt&#10;&#10;Description automatically generated">
            <a:extLst>
              <a:ext uri="{FF2B5EF4-FFF2-40B4-BE49-F238E27FC236}">
                <a16:creationId xmlns:a16="http://schemas.microsoft.com/office/drawing/2014/main" id="{D522E28A-5180-D748-A884-08C285F92E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15887"/>
            <a:ext cx="4075124" cy="619283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E0D7392-3A95-3C44-82F8-F97130DAE661}"/>
              </a:ext>
            </a:extLst>
          </p:cNvPr>
          <p:cNvSpPr txBox="1"/>
          <p:nvPr userDrawn="1"/>
        </p:nvSpPr>
        <p:spPr>
          <a:xfrm flipH="1">
            <a:off x="550863" y="6595778"/>
            <a:ext cx="1652387" cy="10776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400" cap="all" spc="80" dirty="0">
                <a:solidFill>
                  <a:schemeClr val="tx1"/>
                </a:solidFill>
              </a:rPr>
              <a:t>©</a:t>
            </a:r>
            <a:r>
              <a:rPr lang="en-US" sz="400" cap="all" spc="0" baseline="0" dirty="0">
                <a:solidFill>
                  <a:schemeClr val="tx1"/>
                </a:solidFill>
              </a:rPr>
              <a:t> </a:t>
            </a:r>
            <a:r>
              <a:rPr lang="en-US" sz="400" cap="all" spc="80" dirty="0" err="1">
                <a:solidFill>
                  <a:schemeClr val="tx1"/>
                </a:solidFill>
              </a:rPr>
              <a:t>Oriflame</a:t>
            </a:r>
            <a:r>
              <a:rPr lang="en-US" sz="400" cap="all" spc="80" dirty="0">
                <a:solidFill>
                  <a:schemeClr val="tx1"/>
                </a:solidFill>
              </a:rPr>
              <a:t> Cosmetics</a:t>
            </a:r>
            <a:r>
              <a:rPr lang="en-US" sz="400" cap="all" spc="80" baseline="0" dirty="0">
                <a:solidFill>
                  <a:schemeClr val="tx1"/>
                </a:solidFill>
              </a:rPr>
              <a:t> AG,2020</a:t>
            </a:r>
            <a:endParaRPr lang="en-US" sz="1600" cap="all" spc="8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8621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11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left - Two text columns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BCEA1740-2056-4041-8446-0756B347BE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65440" y="657225"/>
            <a:ext cx="6860590" cy="33709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0C51A78-987D-564A-A20D-07B50D705540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4765440" y="1076357"/>
            <a:ext cx="6860589" cy="192056"/>
          </a:xfrm>
        </p:spPr>
        <p:txBody>
          <a:bodyPr/>
          <a:lstStyle>
            <a:lvl1pPr marL="0" indent="0">
              <a:buNone/>
              <a:defRPr sz="2000"/>
            </a:lvl1pPr>
            <a:lvl2pPr marL="265112" indent="0">
              <a:buNone/>
              <a:defRPr/>
            </a:lvl2pPr>
            <a:lvl3pPr marL="501650" indent="0">
              <a:buNone/>
              <a:defRPr/>
            </a:lvl3pPr>
            <a:lvl4pPr marL="698500" indent="0">
              <a:buNone/>
              <a:defRPr/>
            </a:lvl4pPr>
            <a:lvl5pPr marL="944563" indent="0">
              <a:buNone/>
              <a:defRPr/>
            </a:lvl5pPr>
          </a:lstStyle>
          <a:p>
            <a:pPr lvl="0"/>
            <a:r>
              <a:rPr lang="en-GB" noProof="0"/>
              <a:t>Subheading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5104CDD-C3CF-9145-92AD-769C2E2DA1D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755413" y="1628775"/>
            <a:ext cx="3348000" cy="4105275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0B8F1C1-CE97-9849-86C1-01FD780A49F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293137" y="1628775"/>
            <a:ext cx="3348000" cy="4105275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A57DE94-753C-7845-A2F1-D48E046028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01328"/>
            <a:ext cx="4075124" cy="6192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904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7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mage left - One text column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956315B9-D8C3-DE43-811F-1ABA6EB6BFED}"/>
              </a:ext>
            </a:extLst>
          </p:cNvPr>
          <p:cNvSpPr/>
          <p:nvPr userDrawn="1"/>
        </p:nvSpPr>
        <p:spPr>
          <a:xfrm>
            <a:off x="0" y="0"/>
            <a:ext cx="12191108" cy="6858000"/>
          </a:xfrm>
          <a:prstGeom prst="rect">
            <a:avLst/>
          </a:prstGeom>
          <a:solidFill>
            <a:srgbClr val="A0B8D6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892" y="115888"/>
            <a:ext cx="12191108" cy="619283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3271" y="6438375"/>
            <a:ext cx="1143000" cy="214989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" hasCustomPrompt="1"/>
          </p:nvPr>
        </p:nvSpPr>
        <p:spPr>
          <a:xfrm>
            <a:off x="4770521" y="1628775"/>
            <a:ext cx="6870617" cy="4105275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cxnSp>
        <p:nvCxnSpPr>
          <p:cNvPr id="20" name="Straight Connector 19"/>
          <p:cNvCxnSpPr/>
          <p:nvPr userDrawn="1"/>
        </p:nvCxnSpPr>
        <p:spPr>
          <a:xfrm flipH="1">
            <a:off x="11369993" y="6635115"/>
            <a:ext cx="2711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flipH="1">
            <a:off x="11369993" y="6442437"/>
            <a:ext cx="2711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itle Placeholder 1">
            <a:extLst>
              <a:ext uri="{FF2B5EF4-FFF2-40B4-BE49-F238E27FC236}">
                <a16:creationId xmlns:a16="http://schemas.microsoft.com/office/drawing/2014/main" id="{9FEEB764-B4C7-EF43-A52C-2B2D4F89A1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80549" y="657225"/>
            <a:ext cx="6860590" cy="33709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FA34BE56-A631-2048-8649-DA1479E6540D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4780549" y="1076357"/>
            <a:ext cx="6860589" cy="192056"/>
          </a:xfrm>
        </p:spPr>
        <p:txBody>
          <a:bodyPr/>
          <a:lstStyle>
            <a:lvl1pPr marL="0" indent="0">
              <a:buNone/>
              <a:defRPr sz="2000"/>
            </a:lvl1pPr>
            <a:lvl2pPr marL="265112" indent="0">
              <a:buNone/>
              <a:defRPr/>
            </a:lvl2pPr>
            <a:lvl3pPr marL="501650" indent="0">
              <a:buNone/>
              <a:defRPr/>
            </a:lvl3pPr>
            <a:lvl4pPr marL="698500" indent="0">
              <a:buNone/>
              <a:defRPr/>
            </a:lvl4pPr>
            <a:lvl5pPr marL="944563" indent="0">
              <a:buNone/>
              <a:defRPr/>
            </a:lvl5pPr>
          </a:lstStyle>
          <a:p>
            <a:pPr lvl="0"/>
            <a:r>
              <a:rPr lang="en-GB" noProof="0"/>
              <a:t>Subheading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E0D7392-3A95-3C44-82F8-F97130DAE661}"/>
              </a:ext>
            </a:extLst>
          </p:cNvPr>
          <p:cNvSpPr txBox="1"/>
          <p:nvPr userDrawn="1"/>
        </p:nvSpPr>
        <p:spPr>
          <a:xfrm flipH="1">
            <a:off x="550863" y="6595778"/>
            <a:ext cx="1652387" cy="10776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400" cap="all" spc="80" dirty="0">
                <a:solidFill>
                  <a:schemeClr val="tx1"/>
                </a:solidFill>
              </a:rPr>
              <a:t>©</a:t>
            </a:r>
            <a:r>
              <a:rPr lang="en-US" sz="400" cap="all" spc="0" baseline="0" dirty="0">
                <a:solidFill>
                  <a:schemeClr val="tx1"/>
                </a:solidFill>
              </a:rPr>
              <a:t> </a:t>
            </a:r>
            <a:r>
              <a:rPr lang="en-US" sz="400" cap="all" spc="80" dirty="0" err="1">
                <a:solidFill>
                  <a:schemeClr val="tx1"/>
                </a:solidFill>
              </a:rPr>
              <a:t>Oriflame</a:t>
            </a:r>
            <a:r>
              <a:rPr lang="en-US" sz="400" cap="all" spc="80" dirty="0">
                <a:solidFill>
                  <a:schemeClr val="tx1"/>
                </a:solidFill>
              </a:rPr>
              <a:t> Cosmetics</a:t>
            </a:r>
            <a:r>
              <a:rPr lang="en-US" sz="400" cap="all" spc="80" baseline="0" dirty="0">
                <a:solidFill>
                  <a:schemeClr val="tx1"/>
                </a:solidFill>
              </a:rPr>
              <a:t> AG,2020</a:t>
            </a:r>
            <a:endParaRPr lang="en-US" sz="1600" cap="all" spc="80" dirty="0">
              <a:solidFill>
                <a:schemeClr val="tx1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B78E30D-0A6D-C949-BA01-B88BC2A14D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01328"/>
            <a:ext cx="4075124" cy="6192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6424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11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eft - Two text columns (blue)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5"/>
          </p:nvPr>
        </p:nvSpPr>
        <p:spPr>
          <a:xfrm>
            <a:off x="11369993" y="6456998"/>
            <a:ext cx="271144" cy="175262"/>
          </a:xfrm>
        </p:spPr>
        <p:txBody>
          <a:bodyPr/>
          <a:lstStyle/>
          <a:p>
            <a:fld id="{3F2B5CF4-79E2-4BCE-8F81-53ED60D489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896918EA-26CD-7F46-A4CF-8E55AE0C14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80548" y="657225"/>
            <a:ext cx="6860590" cy="33709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B7DB080-7028-B64F-B0A6-FC8027A2A4D8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4780548" y="1076357"/>
            <a:ext cx="6860589" cy="192056"/>
          </a:xfrm>
        </p:spPr>
        <p:txBody>
          <a:bodyPr/>
          <a:lstStyle>
            <a:lvl1pPr marL="0" indent="0">
              <a:buNone/>
              <a:defRPr sz="2000"/>
            </a:lvl1pPr>
            <a:lvl2pPr marL="265112" indent="0">
              <a:buNone/>
              <a:defRPr/>
            </a:lvl2pPr>
            <a:lvl3pPr marL="501650" indent="0">
              <a:buNone/>
              <a:defRPr/>
            </a:lvl3pPr>
            <a:lvl4pPr marL="698500" indent="0">
              <a:buNone/>
              <a:defRPr/>
            </a:lvl4pPr>
            <a:lvl5pPr marL="944563" indent="0">
              <a:buNone/>
              <a:defRPr/>
            </a:lvl5pPr>
          </a:lstStyle>
          <a:p>
            <a:pPr lvl="0"/>
            <a:r>
              <a:rPr lang="en-GB" noProof="0"/>
              <a:t>Subheading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590F562-5771-F94F-8057-1908C99F10B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770521" y="1628775"/>
            <a:ext cx="3348000" cy="4105275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A21CF315-1AF2-B446-9DC1-404E95D23F63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293138" y="1628775"/>
            <a:ext cx="3348000" cy="4105275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pic>
        <p:nvPicPr>
          <p:cNvPr id="15" name="Picture 14" descr="A person standing next to a body of water&#10;&#10;Description automatically generated">
            <a:extLst>
              <a:ext uri="{FF2B5EF4-FFF2-40B4-BE49-F238E27FC236}">
                <a16:creationId xmlns:a16="http://schemas.microsoft.com/office/drawing/2014/main" id="{8B8FFEC9-654B-EF4C-BE57-99C022B260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15888"/>
            <a:ext cx="4079875" cy="6189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171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7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left - One text column (white)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3EA291C0-5FA1-5947-AF31-1F53EC8EE71B}"/>
              </a:ext>
            </a:extLst>
          </p:cNvPr>
          <p:cNvSpPr/>
          <p:nvPr userDrawn="1"/>
        </p:nvSpPr>
        <p:spPr>
          <a:xfrm>
            <a:off x="0" y="0"/>
            <a:ext cx="12191108" cy="6858000"/>
          </a:xfrm>
          <a:prstGeom prst="rect">
            <a:avLst/>
          </a:prstGeom>
          <a:solidFill>
            <a:srgbClr val="A0B8D6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892" y="115888"/>
            <a:ext cx="12191108" cy="619283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3271" y="6438375"/>
            <a:ext cx="1143000" cy="214989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" hasCustomPrompt="1"/>
          </p:nvPr>
        </p:nvSpPr>
        <p:spPr>
          <a:xfrm>
            <a:off x="4770520" y="1628775"/>
            <a:ext cx="6870617" cy="4105275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cxnSp>
        <p:nvCxnSpPr>
          <p:cNvPr id="21" name="Straight Connector 20"/>
          <p:cNvCxnSpPr/>
          <p:nvPr userDrawn="1"/>
        </p:nvCxnSpPr>
        <p:spPr>
          <a:xfrm flipH="1">
            <a:off x="11369993" y="6635115"/>
            <a:ext cx="2711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 flipH="1">
            <a:off x="11369993" y="6442437"/>
            <a:ext cx="2711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itle Placeholder 1">
            <a:extLst>
              <a:ext uri="{FF2B5EF4-FFF2-40B4-BE49-F238E27FC236}">
                <a16:creationId xmlns:a16="http://schemas.microsoft.com/office/drawing/2014/main" id="{E532031A-6E15-5E47-9601-E4F54CC425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80548" y="657225"/>
            <a:ext cx="6860590" cy="33709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8D93E8C7-AA10-8244-8F52-FD03FB0F8482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4780548" y="1076357"/>
            <a:ext cx="6860589" cy="192056"/>
          </a:xfrm>
        </p:spPr>
        <p:txBody>
          <a:bodyPr/>
          <a:lstStyle>
            <a:lvl1pPr marL="0" indent="0">
              <a:buNone/>
              <a:defRPr sz="2000"/>
            </a:lvl1pPr>
            <a:lvl2pPr marL="265112" indent="0">
              <a:buNone/>
              <a:defRPr/>
            </a:lvl2pPr>
            <a:lvl3pPr marL="501650" indent="0">
              <a:buNone/>
              <a:defRPr/>
            </a:lvl3pPr>
            <a:lvl4pPr marL="698500" indent="0">
              <a:buNone/>
              <a:defRPr/>
            </a:lvl4pPr>
            <a:lvl5pPr marL="944563" indent="0">
              <a:buNone/>
              <a:defRPr/>
            </a:lvl5pPr>
          </a:lstStyle>
          <a:p>
            <a:pPr lvl="0"/>
            <a:r>
              <a:rPr lang="en-GB" noProof="0"/>
              <a:t>Subheading</a:t>
            </a:r>
          </a:p>
        </p:txBody>
      </p:sp>
      <p:pic>
        <p:nvPicPr>
          <p:cNvPr id="16" name="Picture 15" descr="A person standing next to a body of water&#10;&#10;Description automatically generated">
            <a:extLst>
              <a:ext uri="{FF2B5EF4-FFF2-40B4-BE49-F238E27FC236}">
                <a16:creationId xmlns:a16="http://schemas.microsoft.com/office/drawing/2014/main" id="{26C60C31-1C7E-7D48-8749-B9A80828E7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61"/>
          <a:stretch/>
        </p:blipFill>
        <p:spPr>
          <a:xfrm>
            <a:off x="0" y="115888"/>
            <a:ext cx="4079875" cy="619283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C520A8F-01EE-D648-B98E-527C6941315A}"/>
              </a:ext>
            </a:extLst>
          </p:cNvPr>
          <p:cNvSpPr txBox="1"/>
          <p:nvPr userDrawn="1"/>
        </p:nvSpPr>
        <p:spPr>
          <a:xfrm flipH="1">
            <a:off x="550863" y="6595778"/>
            <a:ext cx="1652387" cy="10776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400" cap="all" spc="80" dirty="0">
                <a:solidFill>
                  <a:schemeClr val="tx1"/>
                </a:solidFill>
              </a:rPr>
              <a:t>©</a:t>
            </a:r>
            <a:r>
              <a:rPr lang="en-US" sz="400" cap="all" spc="0" baseline="0" dirty="0">
                <a:solidFill>
                  <a:schemeClr val="tx1"/>
                </a:solidFill>
              </a:rPr>
              <a:t> </a:t>
            </a:r>
            <a:r>
              <a:rPr lang="en-US" sz="400" cap="all" spc="80" dirty="0" err="1">
                <a:solidFill>
                  <a:schemeClr val="tx1"/>
                </a:solidFill>
              </a:rPr>
              <a:t>Oriflame</a:t>
            </a:r>
            <a:r>
              <a:rPr lang="en-US" sz="400" cap="all" spc="80" dirty="0">
                <a:solidFill>
                  <a:schemeClr val="tx1"/>
                </a:solidFill>
              </a:rPr>
              <a:t> Cosmetics</a:t>
            </a:r>
            <a:r>
              <a:rPr lang="en-US" sz="400" cap="all" spc="80" baseline="0" dirty="0">
                <a:solidFill>
                  <a:schemeClr val="tx1"/>
                </a:solidFill>
              </a:rPr>
              <a:t> AG,2020</a:t>
            </a:r>
            <a:endParaRPr lang="en-US" sz="1600" cap="all" spc="8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4593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11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/Quotes (max 3 row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550863" y="949234"/>
            <a:ext cx="7216621" cy="4784816"/>
          </a:xfrm>
        </p:spPr>
        <p:txBody>
          <a:bodyPr anchor="ctr">
            <a:noAutofit/>
          </a:bodyPr>
          <a:lstStyle>
            <a:lvl1pPr algn="l">
              <a:defRPr sz="5300" b="0" baseline="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Remember that this page should maximum be on three rows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6523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/Quotes with n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550862" y="1697205"/>
            <a:ext cx="11090275" cy="1888708"/>
          </a:xfrm>
        </p:spPr>
        <p:txBody>
          <a:bodyPr anchor="b">
            <a:noAutofit/>
          </a:bodyPr>
          <a:lstStyle>
            <a:lvl1pPr marL="180000" indent="-180000" algn="l">
              <a:defRPr sz="4000" b="0" baseline="0">
                <a:solidFill>
                  <a:schemeClr val="tx1"/>
                </a:solidFill>
              </a:defRPr>
            </a:lvl1pPr>
          </a:lstStyle>
          <a:p>
            <a:r>
              <a:rPr lang="en-GB" sz="4000" b="0" noProof="0" dirty="0"/>
              <a:t>‘This is a place for you to write a quote. Maximum three rows’</a:t>
            </a:r>
            <a:endParaRPr lang="en-GB" noProof="0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BAAE163-EC90-C048-998E-6170724EFA66}"/>
              </a:ext>
            </a:extLst>
          </p:cNvPr>
          <p:cNvSpPr txBox="1">
            <a:spLocks/>
          </p:cNvSpPr>
          <p:nvPr userDrawn="1"/>
        </p:nvSpPr>
        <p:spPr>
          <a:xfrm>
            <a:off x="448362" y="683516"/>
            <a:ext cx="11192775" cy="5333824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9388" indent="-179388"/>
            <a:endParaRPr lang="sv-SE" sz="3600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187E55D2-1A7C-7D44-906C-574599A7DAB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52743" y="3796378"/>
            <a:ext cx="5978274" cy="647286"/>
          </a:xfrm>
        </p:spPr>
        <p:txBody>
          <a:bodyPr>
            <a:noAutofit/>
          </a:bodyPr>
          <a:lstStyle>
            <a:lvl1pPr marL="0" indent="0" algn="l">
              <a:buNone/>
              <a:defRPr sz="1400" b="0" cap="none" spc="15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25139226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550863" y="949234"/>
            <a:ext cx="11090275" cy="4784816"/>
          </a:xfrm>
        </p:spPr>
        <p:txBody>
          <a:bodyPr anchor="ctr">
            <a:noAutofit/>
          </a:bodyPr>
          <a:lstStyle>
            <a:lvl1pPr algn="l">
              <a:defRPr sz="10600" b="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Only one row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256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0BA0F9-9CB7-6A45-8C3B-7C58924926EB}"/>
              </a:ext>
            </a:extLst>
          </p:cNvPr>
          <p:cNvSpPr/>
          <p:nvPr userDrawn="1"/>
        </p:nvSpPr>
        <p:spPr>
          <a:xfrm>
            <a:off x="0" y="115888"/>
            <a:ext cx="12191108" cy="6192837"/>
          </a:xfrm>
          <a:prstGeom prst="rect">
            <a:avLst/>
          </a:prstGeom>
          <a:solidFill>
            <a:srgbClr val="A0B8D6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9E31D4E4-3637-E34D-BD3F-66A2B54DD6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657225"/>
            <a:ext cx="11090275" cy="33709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GB" noProof="0" dirty="0"/>
              <a:t>Agenda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A38A8A32-771B-B24F-B91F-D51EE9DD1F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69993" y="6456998"/>
            <a:ext cx="271144" cy="17526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3F2B5CF4-79E2-4BCE-8F81-53ED60D4893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DFB9D93-DCF1-C346-93A6-E9A72844F61F}"/>
              </a:ext>
            </a:extLst>
          </p:cNvPr>
          <p:cNvCxnSpPr/>
          <p:nvPr userDrawn="1"/>
        </p:nvCxnSpPr>
        <p:spPr>
          <a:xfrm flipH="1">
            <a:off x="11369993" y="6635115"/>
            <a:ext cx="2711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3BE63A4-24E8-114F-818E-75A6F8D2E992}"/>
              </a:ext>
            </a:extLst>
          </p:cNvPr>
          <p:cNvCxnSpPr/>
          <p:nvPr userDrawn="1"/>
        </p:nvCxnSpPr>
        <p:spPr>
          <a:xfrm flipH="1">
            <a:off x="11369993" y="6442437"/>
            <a:ext cx="2711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D1FE4F77-5E17-2847-B287-539C5F0E72B2}"/>
              </a:ext>
            </a:extLst>
          </p:cNvPr>
          <p:cNvSpPr txBox="1"/>
          <p:nvPr userDrawn="1"/>
        </p:nvSpPr>
        <p:spPr>
          <a:xfrm flipH="1">
            <a:off x="550863" y="6595778"/>
            <a:ext cx="1652387" cy="10776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400" cap="all" spc="80" dirty="0">
                <a:solidFill>
                  <a:schemeClr val="tx1"/>
                </a:solidFill>
              </a:rPr>
              <a:t>©</a:t>
            </a:r>
            <a:r>
              <a:rPr lang="en-US" sz="400" cap="all" spc="0" baseline="0" dirty="0">
                <a:solidFill>
                  <a:schemeClr val="tx1"/>
                </a:solidFill>
              </a:rPr>
              <a:t> </a:t>
            </a:r>
            <a:r>
              <a:rPr lang="en-US" sz="400" cap="all" spc="80" dirty="0" err="1">
                <a:solidFill>
                  <a:schemeClr val="tx1"/>
                </a:solidFill>
              </a:rPr>
              <a:t>Oriflame</a:t>
            </a:r>
            <a:r>
              <a:rPr lang="en-US" sz="400" cap="all" spc="80" dirty="0">
                <a:solidFill>
                  <a:schemeClr val="tx1"/>
                </a:solidFill>
              </a:rPr>
              <a:t> Cosmetics</a:t>
            </a:r>
            <a:r>
              <a:rPr lang="en-US" sz="400" cap="all" spc="80" baseline="0" dirty="0">
                <a:solidFill>
                  <a:schemeClr val="tx1"/>
                </a:solidFill>
              </a:rPr>
              <a:t> AG,2020</a:t>
            </a:r>
            <a:endParaRPr lang="en-US" sz="1600" cap="all" spc="80" dirty="0">
              <a:solidFill>
                <a:schemeClr val="tx1"/>
              </a:solidFill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ABDA163-588A-0245-ADAB-59D82A1E13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3271" y="6438375"/>
            <a:ext cx="1143000" cy="214989"/>
          </a:xfrm>
          <a:prstGeom prst="rect">
            <a:avLst/>
          </a:prstGeom>
        </p:spPr>
      </p:pic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328337A5-272F-A145-B791-F1F3BCDF7742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550864" y="1076357"/>
            <a:ext cx="11090274" cy="360362"/>
          </a:xfrm>
        </p:spPr>
        <p:txBody>
          <a:bodyPr/>
          <a:lstStyle>
            <a:lvl1pPr marL="0" indent="0">
              <a:buNone/>
              <a:defRPr sz="2000"/>
            </a:lvl1pPr>
            <a:lvl2pPr marL="265112" indent="0">
              <a:buNone/>
              <a:defRPr/>
            </a:lvl2pPr>
            <a:lvl3pPr marL="501650" indent="0">
              <a:buNone/>
              <a:defRPr/>
            </a:lvl3pPr>
            <a:lvl4pPr marL="698500" indent="0">
              <a:buNone/>
              <a:defRPr/>
            </a:lvl4pPr>
            <a:lvl5pPr marL="944563" indent="0">
              <a:buNone/>
              <a:defRPr/>
            </a:lvl5pPr>
          </a:lstStyle>
          <a:p>
            <a:pPr lvl="0"/>
            <a:r>
              <a:rPr lang="en-GB" noProof="0"/>
              <a:t>Date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65339578-5DAD-9448-AA8A-C0ED11DEFBE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0863" y="1628774"/>
            <a:ext cx="5336131" cy="4105275"/>
          </a:xfrm>
        </p:spPr>
        <p:txBody>
          <a:bodyPr/>
          <a:lstStyle>
            <a:lvl1pPr marL="0" indent="0">
              <a:buNone/>
              <a:defRPr b="1"/>
            </a:lvl1pPr>
            <a:lvl2pPr marL="501650" indent="-236538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en-GB" noProof="0"/>
              <a:t>Part 1</a:t>
            </a:r>
          </a:p>
          <a:p>
            <a:pPr lvl="1"/>
            <a:r>
              <a:rPr lang="en-GB" noProof="0"/>
              <a:t>Activity 1		10-11</a:t>
            </a:r>
          </a:p>
          <a:p>
            <a:pPr lvl="1"/>
            <a:r>
              <a:rPr lang="en-GB" noProof="0"/>
              <a:t>Activity 2		11-12</a:t>
            </a:r>
          </a:p>
          <a:p>
            <a:pPr lvl="1"/>
            <a:endParaRPr lang="en-GB" noProof="0"/>
          </a:p>
          <a:p>
            <a:pPr lvl="0"/>
            <a:r>
              <a:rPr lang="en-GB" noProof="0"/>
              <a:t>Part 1</a:t>
            </a:r>
          </a:p>
          <a:p>
            <a:pPr lvl="1"/>
            <a:r>
              <a:rPr lang="en-GB" noProof="0"/>
              <a:t>Activity 1		10-11</a:t>
            </a:r>
          </a:p>
          <a:p>
            <a:pPr lvl="1"/>
            <a:r>
              <a:rPr lang="en-GB" noProof="0"/>
              <a:t>Activity 2		11-12</a:t>
            </a:r>
          </a:p>
          <a:p>
            <a:pPr lvl="1"/>
            <a:endParaRPr lang="en-GB" noProof="0"/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33E3C0F4-9AD9-604C-9131-320A8224CB19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305007" y="1628774"/>
            <a:ext cx="5336131" cy="4105275"/>
          </a:xfrm>
        </p:spPr>
        <p:txBody>
          <a:bodyPr/>
          <a:lstStyle>
            <a:lvl1pPr marL="0" indent="0">
              <a:buFontTx/>
              <a:buNone/>
              <a:defRPr b="1"/>
            </a:lvl1pPr>
            <a:lvl2pPr marL="501650" indent="-236538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en-GB" noProof="0" dirty="0"/>
              <a:t>Part 2</a:t>
            </a:r>
          </a:p>
          <a:p>
            <a:pPr lvl="1"/>
            <a:r>
              <a:rPr lang="en-GB" noProof="0" dirty="0"/>
              <a:t>Activity 1		12-13</a:t>
            </a:r>
          </a:p>
          <a:p>
            <a:pPr lvl="1"/>
            <a:r>
              <a:rPr lang="en-GB" noProof="0" dirty="0"/>
              <a:t>Activity 2		13-14</a:t>
            </a:r>
          </a:p>
          <a:p>
            <a:pPr lvl="1"/>
            <a:endParaRPr lang="en-GB" noProof="0" dirty="0"/>
          </a:p>
          <a:p>
            <a:pPr lvl="0"/>
            <a:r>
              <a:rPr lang="en-GB" noProof="0" dirty="0"/>
              <a:t>Part 2</a:t>
            </a:r>
          </a:p>
          <a:p>
            <a:pPr lvl="1"/>
            <a:r>
              <a:rPr lang="en-GB" noProof="0" dirty="0"/>
              <a:t>Activity 1		12-13</a:t>
            </a:r>
          </a:p>
          <a:p>
            <a:pPr lvl="1"/>
            <a:r>
              <a:rPr lang="en-GB" noProof="0" dirty="0"/>
              <a:t>Activity 2		13-14</a:t>
            </a:r>
          </a:p>
          <a:p>
            <a:pPr lvl="1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9219722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29789"/>
            <a:ext cx="12191108" cy="6598421"/>
          </a:xfrm>
          <a:prstGeom prst="rect">
            <a:avLst/>
          </a:prstGeom>
          <a:solidFill>
            <a:srgbClr val="002F7C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550863" y="1980706"/>
            <a:ext cx="11090275" cy="1615421"/>
          </a:xfrm>
        </p:spPr>
        <p:txBody>
          <a:bodyPr anchor="b">
            <a:no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Thank you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59568" y="3670806"/>
            <a:ext cx="11090280" cy="1946227"/>
          </a:xfrm>
        </p:spPr>
        <p:txBody>
          <a:bodyPr>
            <a:noAutofit/>
          </a:bodyPr>
          <a:lstStyle>
            <a:lvl1pPr marL="0" indent="0" algn="ctr">
              <a:buNone/>
              <a:defRPr sz="20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/>
              <a:t>Contact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4697" y="5985530"/>
            <a:ext cx="2022603" cy="380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911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12191108" cy="6868160"/>
          </a:xfrm>
          <a:prstGeom prst="rect">
            <a:avLst/>
          </a:prstGeom>
          <a:solidFill>
            <a:srgbClr val="A0B8D6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892" y="115888"/>
            <a:ext cx="12191108" cy="619283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3271" y="6438375"/>
            <a:ext cx="1143000" cy="214989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 flipH="1">
            <a:off x="11369993" y="6635115"/>
            <a:ext cx="2711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 flipH="1">
            <a:off x="11369993" y="6442437"/>
            <a:ext cx="2711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074AEDB7-870F-A747-BAE5-F521C3BED2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4" y="657225"/>
            <a:ext cx="5208492" cy="33709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GB" noProof="0" dirty="0"/>
              <a:t>Agenda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B5145BEF-A102-B640-B81C-F03E777D05D1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550865" y="1076357"/>
            <a:ext cx="5208492" cy="360362"/>
          </a:xfrm>
        </p:spPr>
        <p:txBody>
          <a:bodyPr/>
          <a:lstStyle>
            <a:lvl1pPr marL="0" indent="0">
              <a:buNone/>
              <a:defRPr sz="2000"/>
            </a:lvl1pPr>
            <a:lvl2pPr marL="265112" indent="0">
              <a:buNone/>
              <a:defRPr/>
            </a:lvl2pPr>
            <a:lvl3pPr marL="501650" indent="0">
              <a:buNone/>
              <a:defRPr/>
            </a:lvl3pPr>
            <a:lvl4pPr marL="698500" indent="0">
              <a:buNone/>
              <a:defRPr/>
            </a:lvl4pPr>
            <a:lvl5pPr marL="944563" indent="0">
              <a:buNone/>
              <a:defRPr/>
            </a:lvl5pPr>
          </a:lstStyle>
          <a:p>
            <a:pPr lvl="0"/>
            <a:r>
              <a:rPr lang="en-GB" noProof="0"/>
              <a:t>Date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3B5C4832-1103-604B-BDC1-28CAF2EE4DE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0864" y="1628774"/>
            <a:ext cx="5208492" cy="4105275"/>
          </a:xfrm>
        </p:spPr>
        <p:txBody>
          <a:bodyPr/>
          <a:lstStyle>
            <a:lvl1pPr marL="0" indent="0">
              <a:buNone/>
              <a:defRPr b="1"/>
            </a:lvl1pPr>
            <a:lvl2pPr marL="501650" indent="-236538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en-GB" noProof="0"/>
              <a:t>Part 1</a:t>
            </a:r>
          </a:p>
          <a:p>
            <a:pPr lvl="1"/>
            <a:r>
              <a:rPr lang="en-GB" noProof="0"/>
              <a:t>Activity 1		10-11</a:t>
            </a:r>
          </a:p>
          <a:p>
            <a:pPr lvl="1"/>
            <a:r>
              <a:rPr lang="en-GB" noProof="0"/>
              <a:t>Activity 2		11-12</a:t>
            </a:r>
          </a:p>
          <a:p>
            <a:pPr lvl="1"/>
            <a:endParaRPr lang="en-GB" noProof="0"/>
          </a:p>
          <a:p>
            <a:pPr lvl="0"/>
            <a:r>
              <a:rPr lang="en-GB" noProof="0"/>
              <a:t>Part 1</a:t>
            </a:r>
          </a:p>
          <a:p>
            <a:pPr lvl="1"/>
            <a:r>
              <a:rPr lang="en-GB" noProof="0"/>
              <a:t>Activity 1		10-11</a:t>
            </a:r>
          </a:p>
          <a:p>
            <a:pPr lvl="1"/>
            <a:r>
              <a:rPr lang="en-GB" noProof="0"/>
              <a:t>Activity 2		11-12</a:t>
            </a:r>
          </a:p>
          <a:p>
            <a:pPr lvl="1"/>
            <a:endParaRPr lang="en-GB" noProof="0"/>
          </a:p>
        </p:txBody>
      </p:sp>
      <p:pic>
        <p:nvPicPr>
          <p:cNvPr id="18" name="Picture 17" descr="A close up of a person&#10;&#10;Description automatically generated">
            <a:extLst>
              <a:ext uri="{FF2B5EF4-FFF2-40B4-BE49-F238E27FC236}">
                <a16:creationId xmlns:a16="http://schemas.microsoft.com/office/drawing/2014/main" id="{9CCE27EB-62F1-0240-91CF-AD87CA708D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05788" y="113036"/>
            <a:ext cx="6095108" cy="619711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1EBCE96-96A0-874C-B7B9-0BB64DB0BEE7}"/>
              </a:ext>
            </a:extLst>
          </p:cNvPr>
          <p:cNvSpPr txBox="1"/>
          <p:nvPr userDrawn="1"/>
        </p:nvSpPr>
        <p:spPr>
          <a:xfrm flipH="1">
            <a:off x="550863" y="6595778"/>
            <a:ext cx="1652387" cy="10776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400" cap="all" spc="80" dirty="0">
                <a:solidFill>
                  <a:schemeClr val="tx1"/>
                </a:solidFill>
              </a:rPr>
              <a:t>©</a:t>
            </a:r>
            <a:r>
              <a:rPr lang="en-US" sz="400" cap="all" spc="0" baseline="0" dirty="0">
                <a:solidFill>
                  <a:schemeClr val="tx1"/>
                </a:solidFill>
              </a:rPr>
              <a:t> </a:t>
            </a:r>
            <a:r>
              <a:rPr lang="en-US" sz="400" cap="all" spc="80" dirty="0" err="1">
                <a:solidFill>
                  <a:schemeClr val="tx1"/>
                </a:solidFill>
              </a:rPr>
              <a:t>Oriflame</a:t>
            </a:r>
            <a:r>
              <a:rPr lang="en-US" sz="400" cap="all" spc="80" dirty="0">
                <a:solidFill>
                  <a:schemeClr val="tx1"/>
                </a:solidFill>
              </a:rPr>
              <a:t> Cosmetics</a:t>
            </a:r>
            <a:r>
              <a:rPr lang="en-US" sz="400" cap="all" spc="80" baseline="0" dirty="0">
                <a:solidFill>
                  <a:schemeClr val="tx1"/>
                </a:solidFill>
              </a:rPr>
              <a:t> AG,2020</a:t>
            </a:r>
            <a:endParaRPr lang="en-US" sz="1600" cap="all" spc="8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966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15888"/>
            <a:ext cx="12191108" cy="6192837"/>
          </a:xfrm>
          <a:prstGeom prst="rect">
            <a:avLst/>
          </a:prstGeom>
          <a:solidFill>
            <a:srgbClr val="002F7C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550863" y="1268413"/>
            <a:ext cx="11090275" cy="2402691"/>
          </a:xfrm>
        </p:spPr>
        <p:txBody>
          <a:bodyPr anchor="b">
            <a:noAutofit/>
          </a:bodyPr>
          <a:lstStyle>
            <a:lvl1pPr algn="ctr">
              <a:defRPr sz="7000" kern="7000" spc="-100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Title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59568" y="3787823"/>
            <a:ext cx="11090280" cy="1946227"/>
          </a:xfrm>
        </p:spPr>
        <p:txBody>
          <a:bodyPr>
            <a:noAutofit/>
          </a:bodyPr>
          <a:lstStyle>
            <a:lvl1pPr marL="0" indent="0" algn="ctr">
              <a:buNone/>
              <a:defRPr sz="2000" b="0" kern="2000" cap="all" spc="1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/>
              <a:t>Sub title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3271" y="6438375"/>
            <a:ext cx="1143000" cy="214989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3" name="Straight Connector 12"/>
          <p:cNvCxnSpPr/>
          <p:nvPr userDrawn="1"/>
        </p:nvCxnSpPr>
        <p:spPr>
          <a:xfrm flipH="1">
            <a:off x="11369993" y="6635115"/>
            <a:ext cx="2711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 flipH="1">
            <a:off x="11369993" y="6442437"/>
            <a:ext cx="2711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712E3416-2A0F-C948-ABF8-474F0FCBA847}"/>
              </a:ext>
            </a:extLst>
          </p:cNvPr>
          <p:cNvSpPr txBox="1"/>
          <p:nvPr userDrawn="1"/>
        </p:nvSpPr>
        <p:spPr>
          <a:xfrm flipH="1">
            <a:off x="550863" y="6595778"/>
            <a:ext cx="1652387" cy="10776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400" cap="all" spc="80" dirty="0">
                <a:solidFill>
                  <a:schemeClr val="tx1"/>
                </a:solidFill>
              </a:rPr>
              <a:t>©</a:t>
            </a:r>
            <a:r>
              <a:rPr lang="en-US" sz="400" cap="all" spc="0" baseline="0" dirty="0">
                <a:solidFill>
                  <a:schemeClr val="tx1"/>
                </a:solidFill>
              </a:rPr>
              <a:t> </a:t>
            </a:r>
            <a:r>
              <a:rPr lang="en-US" sz="400" cap="all" spc="80" dirty="0" err="1">
                <a:solidFill>
                  <a:schemeClr val="tx1"/>
                </a:solidFill>
              </a:rPr>
              <a:t>Oriflame</a:t>
            </a:r>
            <a:r>
              <a:rPr lang="en-US" sz="400" cap="all" spc="80" dirty="0">
                <a:solidFill>
                  <a:schemeClr val="tx1"/>
                </a:solidFill>
              </a:rPr>
              <a:t> Cosmetics</a:t>
            </a:r>
            <a:r>
              <a:rPr lang="en-US" sz="400" cap="all" spc="80" baseline="0" dirty="0">
                <a:solidFill>
                  <a:schemeClr val="tx1"/>
                </a:solidFill>
              </a:rPr>
              <a:t> AG,2020</a:t>
            </a:r>
            <a:endParaRPr lang="en-US" sz="1600" cap="all" spc="8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294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ub 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9B99866-3C07-8C45-9848-FE7168D03984}"/>
              </a:ext>
            </a:extLst>
          </p:cNvPr>
          <p:cNvSpPr/>
          <p:nvPr userDrawn="1"/>
        </p:nvSpPr>
        <p:spPr>
          <a:xfrm>
            <a:off x="0" y="115888"/>
            <a:ext cx="12191108" cy="6192837"/>
          </a:xfrm>
          <a:prstGeom prst="rect">
            <a:avLst/>
          </a:prstGeom>
          <a:solidFill>
            <a:srgbClr val="A0B8D6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550863" y="1838658"/>
            <a:ext cx="11090275" cy="1615421"/>
          </a:xfrm>
        </p:spPr>
        <p:txBody>
          <a:bodyPr anchor="b">
            <a:noAutofit/>
          </a:bodyPr>
          <a:lstStyle>
            <a:lvl1pPr algn="ctr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Sub-chapter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8303" y="3549533"/>
            <a:ext cx="11090280" cy="1946227"/>
          </a:xfrm>
        </p:spPr>
        <p:txBody>
          <a:bodyPr>
            <a:noAutofit/>
          </a:bodyPr>
          <a:lstStyle>
            <a:lvl1pPr marL="0" indent="0" algn="ctr">
              <a:buNone/>
              <a:defRPr sz="2000" b="0" cap="none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/>
              <a:t>Sub-headline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3271" y="6438375"/>
            <a:ext cx="1143000" cy="214989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3" name="Straight Connector 12"/>
          <p:cNvCxnSpPr/>
          <p:nvPr userDrawn="1"/>
        </p:nvCxnSpPr>
        <p:spPr>
          <a:xfrm flipH="1">
            <a:off x="11369993" y="6635115"/>
            <a:ext cx="2711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 flipH="1">
            <a:off x="11369993" y="6442437"/>
            <a:ext cx="2711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F67230CF-E245-484C-9A4A-460543B179AF}"/>
              </a:ext>
            </a:extLst>
          </p:cNvPr>
          <p:cNvSpPr txBox="1"/>
          <p:nvPr userDrawn="1"/>
        </p:nvSpPr>
        <p:spPr>
          <a:xfrm flipH="1">
            <a:off x="550863" y="6595778"/>
            <a:ext cx="1652387" cy="10776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400" cap="all" spc="80" dirty="0">
                <a:solidFill>
                  <a:schemeClr val="tx1"/>
                </a:solidFill>
              </a:rPr>
              <a:t>©</a:t>
            </a:r>
            <a:r>
              <a:rPr lang="en-US" sz="400" cap="all" spc="0" baseline="0" dirty="0">
                <a:solidFill>
                  <a:schemeClr val="tx1"/>
                </a:solidFill>
              </a:rPr>
              <a:t> </a:t>
            </a:r>
            <a:r>
              <a:rPr lang="en-US" sz="400" cap="all" spc="80" dirty="0" err="1">
                <a:solidFill>
                  <a:schemeClr val="tx1"/>
                </a:solidFill>
              </a:rPr>
              <a:t>Oriflame</a:t>
            </a:r>
            <a:r>
              <a:rPr lang="en-US" sz="400" cap="all" spc="80" dirty="0">
                <a:solidFill>
                  <a:schemeClr val="tx1"/>
                </a:solidFill>
              </a:rPr>
              <a:t> Cosmetics</a:t>
            </a:r>
            <a:r>
              <a:rPr lang="en-US" sz="400" cap="all" spc="80" baseline="0" dirty="0">
                <a:solidFill>
                  <a:schemeClr val="tx1"/>
                </a:solidFill>
              </a:rPr>
              <a:t> AG,2020</a:t>
            </a:r>
            <a:endParaRPr lang="en-US" sz="1600" cap="all" spc="8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214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text column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1FDF950A-6DDD-D245-B95B-DBE0CC3DDE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657225"/>
            <a:ext cx="11090275" cy="33709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A6F822D-A834-624C-B5F2-C1F1E9AAC2ED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550864" y="1076357"/>
            <a:ext cx="11090274" cy="360362"/>
          </a:xfrm>
        </p:spPr>
        <p:txBody>
          <a:bodyPr/>
          <a:lstStyle>
            <a:lvl1pPr marL="0" indent="0">
              <a:buNone/>
              <a:defRPr sz="2000"/>
            </a:lvl1pPr>
            <a:lvl2pPr marL="265112" indent="0">
              <a:buNone/>
              <a:defRPr/>
            </a:lvl2pPr>
            <a:lvl3pPr marL="501650" indent="0">
              <a:buNone/>
              <a:defRPr/>
            </a:lvl3pPr>
            <a:lvl4pPr marL="698500" indent="0">
              <a:buNone/>
              <a:defRPr/>
            </a:lvl4pPr>
            <a:lvl5pPr marL="944563" indent="0">
              <a:buNone/>
              <a:defRPr/>
            </a:lvl5pPr>
          </a:lstStyle>
          <a:p>
            <a:pPr lvl="0"/>
            <a:r>
              <a:rPr lang="en-GB" noProof="0"/>
              <a:t>Subheading</a:t>
            </a:r>
          </a:p>
        </p:txBody>
      </p:sp>
    </p:spTree>
    <p:extLst>
      <p:ext uri="{BB962C8B-B14F-4D97-AF65-F5344CB8AC3E}">
        <p14:creationId xmlns:p14="http://schemas.microsoft.com/office/powerpoint/2010/main" val="414812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ne text column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12191108" cy="6858000"/>
          </a:xfrm>
          <a:prstGeom prst="rect">
            <a:avLst/>
          </a:prstGeom>
          <a:solidFill>
            <a:srgbClr val="A0B8D6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892" y="115888"/>
            <a:ext cx="12191108" cy="619283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 hasCustomPrompt="1"/>
          </p:nvPr>
        </p:nvSpPr>
        <p:spPr/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3271" y="6438375"/>
            <a:ext cx="1143000" cy="214989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 flipH="1">
            <a:off x="11369993" y="6635115"/>
            <a:ext cx="2711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 flipH="1">
            <a:off x="11369993" y="6442437"/>
            <a:ext cx="2711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4E1A06A9-4101-E146-BA2B-F2053C04CD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657225"/>
            <a:ext cx="11090275" cy="33709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14030ACF-9950-764B-8A64-7173AAF13357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550864" y="1076357"/>
            <a:ext cx="11090274" cy="360362"/>
          </a:xfrm>
        </p:spPr>
        <p:txBody>
          <a:bodyPr/>
          <a:lstStyle>
            <a:lvl1pPr marL="0" indent="0">
              <a:buNone/>
              <a:defRPr sz="2000"/>
            </a:lvl1pPr>
            <a:lvl2pPr marL="265112" indent="0">
              <a:buNone/>
              <a:defRPr/>
            </a:lvl2pPr>
            <a:lvl3pPr marL="501650" indent="0">
              <a:buNone/>
              <a:defRPr/>
            </a:lvl3pPr>
            <a:lvl4pPr marL="698500" indent="0">
              <a:buNone/>
              <a:defRPr/>
            </a:lvl4pPr>
            <a:lvl5pPr marL="944563" indent="0">
              <a:buNone/>
              <a:defRPr/>
            </a:lvl5pPr>
          </a:lstStyle>
          <a:p>
            <a:pPr lvl="0"/>
            <a:r>
              <a:rPr lang="en-GB" noProof="0"/>
              <a:t>Subheading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D9BDAF6-50B3-994D-A9D9-F1BEFD468AF4}"/>
              </a:ext>
            </a:extLst>
          </p:cNvPr>
          <p:cNvSpPr txBox="1"/>
          <p:nvPr userDrawn="1"/>
        </p:nvSpPr>
        <p:spPr>
          <a:xfrm flipH="1">
            <a:off x="550863" y="6595778"/>
            <a:ext cx="1652387" cy="10776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400" cap="all" spc="80" dirty="0">
                <a:solidFill>
                  <a:schemeClr val="tx1"/>
                </a:solidFill>
              </a:rPr>
              <a:t>©</a:t>
            </a:r>
            <a:r>
              <a:rPr lang="en-US" sz="400" cap="all" spc="0" baseline="0" dirty="0">
                <a:solidFill>
                  <a:schemeClr val="tx1"/>
                </a:solidFill>
              </a:rPr>
              <a:t> </a:t>
            </a:r>
            <a:r>
              <a:rPr lang="en-US" sz="400" cap="all" spc="80" dirty="0" err="1">
                <a:solidFill>
                  <a:schemeClr val="tx1"/>
                </a:solidFill>
              </a:rPr>
              <a:t>Oriflame</a:t>
            </a:r>
            <a:r>
              <a:rPr lang="en-US" sz="400" cap="all" spc="80" dirty="0">
                <a:solidFill>
                  <a:schemeClr val="tx1"/>
                </a:solidFill>
              </a:rPr>
              <a:t> Cosmetics</a:t>
            </a:r>
            <a:r>
              <a:rPr lang="en-US" sz="400" cap="all" spc="80" baseline="0" dirty="0">
                <a:solidFill>
                  <a:schemeClr val="tx1"/>
                </a:solidFill>
              </a:rPr>
              <a:t> AG,2020</a:t>
            </a:r>
            <a:endParaRPr lang="en-US" sz="1600" cap="all" spc="8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827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ext columns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50863" y="1628774"/>
            <a:ext cx="5336131" cy="4105275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6305007" y="1628774"/>
            <a:ext cx="5336131" cy="4105275"/>
          </a:xfrm>
        </p:spPr>
        <p:txBody>
          <a:bodyPr/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C959C967-3632-4A46-8468-C99B156184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657225"/>
            <a:ext cx="11090275" cy="33709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F8F0AAB-98DD-F04F-B9B8-CC763EF61A4E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550864" y="1076357"/>
            <a:ext cx="11090274" cy="360362"/>
          </a:xfrm>
        </p:spPr>
        <p:txBody>
          <a:bodyPr/>
          <a:lstStyle>
            <a:lvl1pPr marL="0" indent="0">
              <a:buNone/>
              <a:defRPr sz="2000"/>
            </a:lvl1pPr>
            <a:lvl2pPr marL="265112" indent="0">
              <a:buNone/>
              <a:defRPr/>
            </a:lvl2pPr>
            <a:lvl3pPr marL="501650" indent="0">
              <a:buNone/>
              <a:defRPr/>
            </a:lvl3pPr>
            <a:lvl4pPr marL="698500" indent="0">
              <a:buNone/>
              <a:defRPr/>
            </a:lvl4pPr>
            <a:lvl5pPr marL="944563" indent="0">
              <a:buNone/>
              <a:defRPr/>
            </a:lvl5pPr>
          </a:lstStyle>
          <a:p>
            <a:pPr lvl="0"/>
            <a:r>
              <a:rPr lang="en-GB" noProof="0"/>
              <a:t>Subheading</a:t>
            </a:r>
          </a:p>
        </p:txBody>
      </p:sp>
    </p:spTree>
    <p:extLst>
      <p:ext uri="{BB962C8B-B14F-4D97-AF65-F5344CB8AC3E}">
        <p14:creationId xmlns:p14="http://schemas.microsoft.com/office/powerpoint/2010/main" val="1405809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DD432551-0559-E648-8F3C-A3116AC51922}"/>
              </a:ext>
            </a:extLst>
          </p:cNvPr>
          <p:cNvSpPr/>
          <p:nvPr userDrawn="1"/>
        </p:nvSpPr>
        <p:spPr>
          <a:xfrm>
            <a:off x="0" y="115888"/>
            <a:ext cx="12192000" cy="6192837"/>
          </a:xfrm>
          <a:prstGeom prst="rect">
            <a:avLst/>
          </a:prstGeom>
          <a:solidFill>
            <a:srgbClr val="A0B8D6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0863" y="657225"/>
            <a:ext cx="11090275" cy="81615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863" y="1634864"/>
            <a:ext cx="11090275" cy="40991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69993" y="6456998"/>
            <a:ext cx="271144" cy="17526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3F2B5CF4-79E2-4BCE-8F81-53ED60D4893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11369993" y="6635115"/>
            <a:ext cx="2711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 flipH="1">
            <a:off x="11369993" y="6442437"/>
            <a:ext cx="2711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 userDrawn="1"/>
        </p:nvSpPr>
        <p:spPr>
          <a:xfrm flipH="1">
            <a:off x="550863" y="6595778"/>
            <a:ext cx="1652387" cy="10776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400" cap="all" spc="80" dirty="0">
                <a:solidFill>
                  <a:schemeClr val="tx1"/>
                </a:solidFill>
              </a:rPr>
              <a:t>©</a:t>
            </a:r>
            <a:r>
              <a:rPr lang="en-US" sz="400" cap="all" spc="0" baseline="0" dirty="0">
                <a:solidFill>
                  <a:schemeClr val="tx1"/>
                </a:solidFill>
              </a:rPr>
              <a:t> </a:t>
            </a:r>
            <a:r>
              <a:rPr lang="en-US" sz="400" cap="all" spc="80" dirty="0" err="1">
                <a:solidFill>
                  <a:schemeClr val="tx1"/>
                </a:solidFill>
              </a:rPr>
              <a:t>Oriflame</a:t>
            </a:r>
            <a:r>
              <a:rPr lang="en-US" sz="400" cap="all" spc="80" dirty="0">
                <a:solidFill>
                  <a:schemeClr val="tx1"/>
                </a:solidFill>
              </a:rPr>
              <a:t> Cosmetics</a:t>
            </a:r>
            <a:r>
              <a:rPr lang="en-US" sz="400" cap="all" spc="80" baseline="0" dirty="0">
                <a:solidFill>
                  <a:schemeClr val="tx1"/>
                </a:solidFill>
              </a:rPr>
              <a:t> AG,2020</a:t>
            </a:r>
            <a:endParaRPr lang="en-US" sz="1600" cap="all" spc="80" dirty="0">
              <a:solidFill>
                <a:schemeClr val="tx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3271" y="6438375"/>
            <a:ext cx="1143000" cy="214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71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49" r:id="rId2"/>
    <p:sldLayoutId id="2147483722" r:id="rId3"/>
    <p:sldLayoutId id="2147483687" r:id="rId4"/>
    <p:sldLayoutId id="2147483681" r:id="rId5"/>
    <p:sldLayoutId id="2147483711" r:id="rId6"/>
    <p:sldLayoutId id="2147483650" r:id="rId7"/>
    <p:sldLayoutId id="2147483729" r:id="rId8"/>
    <p:sldLayoutId id="2147483657" r:id="rId9"/>
    <p:sldLayoutId id="2147483703" r:id="rId10"/>
    <p:sldLayoutId id="2147483714" r:id="rId11"/>
    <p:sldLayoutId id="2147483715" r:id="rId12"/>
    <p:sldLayoutId id="2147483716" r:id="rId13"/>
    <p:sldLayoutId id="2147483717" r:id="rId14"/>
    <p:sldLayoutId id="2147483712" r:id="rId15"/>
    <p:sldLayoutId id="2147483713" r:id="rId16"/>
    <p:sldLayoutId id="2147483734" r:id="rId17"/>
    <p:sldLayoutId id="2147483735" r:id="rId18"/>
    <p:sldLayoutId id="2147483692" r:id="rId19"/>
    <p:sldLayoutId id="2147483693" r:id="rId20"/>
    <p:sldLayoutId id="2147483697" r:id="rId21"/>
    <p:sldLayoutId id="2147483698" r:id="rId22"/>
    <p:sldLayoutId id="2147483738" r:id="rId23"/>
    <p:sldLayoutId id="2147483739" r:id="rId24"/>
    <p:sldLayoutId id="2147483694" r:id="rId25"/>
    <p:sldLayoutId id="2147483695" r:id="rId26"/>
    <p:sldLayoutId id="2147483654" r:id="rId27"/>
    <p:sldLayoutId id="2147483718" r:id="rId28"/>
    <p:sldLayoutId id="2147483665" r:id="rId29"/>
    <p:sldLayoutId id="2147483682" r:id="rId30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SzPct val="11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1650" indent="-23653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−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17550" indent="-2159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−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944563" indent="-24606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−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69988" indent="-2254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−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47" userDrawn="1">
          <p15:clr>
            <a:srgbClr val="F26B43"/>
          </p15:clr>
        </p15:guide>
        <p15:guide id="2" pos="7333" userDrawn="1">
          <p15:clr>
            <a:srgbClr val="F26B43"/>
          </p15:clr>
        </p15:guide>
        <p15:guide id="3" orient="horz" pos="1026" userDrawn="1">
          <p15:clr>
            <a:srgbClr val="F26B43"/>
          </p15:clr>
        </p15:guide>
        <p15:guide id="4" orient="horz" pos="1185" userDrawn="1">
          <p15:clr>
            <a:srgbClr val="F26B43"/>
          </p15:clr>
        </p15:guide>
        <p15:guide id="5" orient="horz" pos="3612" userDrawn="1">
          <p15:clr>
            <a:srgbClr val="F26B43"/>
          </p15:clr>
        </p15:guide>
        <p15:guide id="6" orient="horz" pos="73" userDrawn="1">
          <p15:clr>
            <a:srgbClr val="F26B43"/>
          </p15:clr>
        </p15:guide>
        <p15:guide id="7" orient="horz" pos="3974" userDrawn="1">
          <p15:clr>
            <a:srgbClr val="F26B43"/>
          </p15:clr>
        </p15:guide>
        <p15:guide id="8" orient="horz" pos="414" userDrawn="1">
          <p15:clr>
            <a:srgbClr val="F26B43"/>
          </p15:clr>
        </p15:guide>
        <p15:guide id="9" pos="3840" userDrawn="1">
          <p15:clr>
            <a:srgbClr val="F26B43"/>
          </p15:clr>
        </p15:guide>
        <p15:guide id="10" orient="horz" pos="799" userDrawn="1">
          <p15:clr>
            <a:srgbClr val="F26B43"/>
          </p15:clr>
        </p15:guide>
        <p15:guide id="11" orient="horz" pos="595" userDrawn="1">
          <p15:clr>
            <a:srgbClr val="F26B43"/>
          </p15:clr>
        </p15:guide>
        <p15:guide id="12" pos="5110" userDrawn="1">
          <p15:clr>
            <a:srgbClr val="F26B43"/>
          </p15:clr>
        </p15:guide>
        <p15:guide id="13" pos="4112" userDrawn="1">
          <p15:clr>
            <a:srgbClr val="F26B43"/>
          </p15:clr>
        </p15:guide>
        <p15:guide id="14" orient="horz" pos="16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April 2021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8504379" y="2485116"/>
            <a:ext cx="3278952" cy="1615421"/>
          </a:xfrm>
        </p:spPr>
        <p:txBody>
          <a:bodyPr/>
          <a:lstStyle/>
          <a:p>
            <a:pPr lvl="0"/>
            <a:r>
              <a:rPr lang="sk-SK" dirty="0"/>
              <a:t>Ako sa zapojiť do wellness vernostného programu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573066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D7CE820-9A33-4EDF-B83B-42A169815D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5809" y="1635125"/>
            <a:ext cx="9140383" cy="4098925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CAE42AF-8DE6-4B4E-AE49-2153BB10A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t>10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825F3E2-AA75-4BA2-974C-A30DADC76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ZAPOJENIE DO PROGRAMU CEZ OBJEDNÁVKU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04258C8-A8D9-43DC-96C2-721FAE04E3D8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cs-CZ" dirty="0"/>
              <a:t>Do objednávky zadáme kód produktu, ktorý chceme objednať – a klikneme na koliečko </a:t>
            </a:r>
          </a:p>
        </p:txBody>
      </p:sp>
    </p:spTree>
    <p:extLst>
      <p:ext uri="{BB962C8B-B14F-4D97-AF65-F5344CB8AC3E}">
        <p14:creationId xmlns:p14="http://schemas.microsoft.com/office/powerpoint/2010/main" val="11114068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1580F0F-16A8-48CD-9597-726AED7CB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t>11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C3D7557-9175-4CCF-883A-333050877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ZAPOJENIE DO PROGRAMU CEZ OBJEDNÁVKU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C1B89D0-F44C-4B90-B51A-4AAF1A595056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cs-CZ" dirty="0"/>
              <a:t>Vyberieme program, ktorý chceme založiť – a pridáme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82D3937E-9DF1-41AD-8C5F-26BD0C8F7B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55597" y="1635125"/>
            <a:ext cx="7880806" cy="4098925"/>
          </a:xfrm>
        </p:spPr>
      </p:pic>
      <p:sp>
        <p:nvSpPr>
          <p:cNvPr id="12" name="Arrow: Right 11">
            <a:extLst>
              <a:ext uri="{FF2B5EF4-FFF2-40B4-BE49-F238E27FC236}">
                <a16:creationId xmlns:a16="http://schemas.microsoft.com/office/drawing/2014/main" id="{63F0CBBC-3C31-49FA-A2D7-B428985199E2}"/>
              </a:ext>
            </a:extLst>
          </p:cNvPr>
          <p:cNvSpPr/>
          <p:nvPr/>
        </p:nvSpPr>
        <p:spPr>
          <a:xfrm>
            <a:off x="6230679" y="4837814"/>
            <a:ext cx="978408" cy="385061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err="1"/>
          </a:p>
        </p:txBody>
      </p:sp>
    </p:spTree>
    <p:extLst>
      <p:ext uri="{BB962C8B-B14F-4D97-AF65-F5344CB8AC3E}">
        <p14:creationId xmlns:p14="http://schemas.microsoft.com/office/powerpoint/2010/main" val="5081971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5BD10A6-6F2C-4025-9D8F-152A095AB4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1889" y="1518754"/>
            <a:ext cx="10188219" cy="468202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6420332-8513-4941-AD32-FEC51FAE2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t>12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DF10150-8828-42CE-8F56-061D8267C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657224"/>
            <a:ext cx="11090275" cy="337098"/>
          </a:xfrm>
        </p:spPr>
        <p:txBody>
          <a:bodyPr/>
          <a:lstStyle/>
          <a:p>
            <a:r>
              <a:rPr lang="sk-SK" dirty="0"/>
              <a:t>Ako zmením príchuť ?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0C517AE-8FF4-4C3F-8307-6D8BCCE4CD42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sk-SK" dirty="0"/>
              <a:t>Zvolíte program v ktorom chcete zameniť príchuť a kliknete na </a:t>
            </a:r>
            <a:r>
              <a:rPr lang="sk-SK" b="1" dirty="0"/>
              <a:t>ceruzku</a:t>
            </a:r>
            <a:r>
              <a:rPr lang="sk-SK" dirty="0"/>
              <a:t>. </a:t>
            </a:r>
            <a:endParaRPr lang="en-GB" dirty="0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2492E9E0-962F-4E4E-B741-9BA83334C005}"/>
              </a:ext>
            </a:extLst>
          </p:cNvPr>
          <p:cNvSpPr/>
          <p:nvPr/>
        </p:nvSpPr>
        <p:spPr>
          <a:xfrm rot="1551736">
            <a:off x="5446693" y="2783473"/>
            <a:ext cx="823069" cy="360362"/>
          </a:xfrm>
          <a:prstGeom prst="rightArrow">
            <a:avLst>
              <a:gd name="adj1" fmla="val 39567"/>
              <a:gd name="adj2" fmla="val 5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rgbClr val="FF0000"/>
              </a:solidFill>
              <a:highlight>
                <a:srgbClr val="C0C0C0"/>
              </a:highlight>
            </a:endParaRP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19E5FF06-D273-476A-BBB7-287A9A8BEEC0}"/>
              </a:ext>
            </a:extLst>
          </p:cNvPr>
          <p:cNvSpPr/>
          <p:nvPr/>
        </p:nvSpPr>
        <p:spPr>
          <a:xfrm rot="9211875">
            <a:off x="10645326" y="4300210"/>
            <a:ext cx="823069" cy="360362"/>
          </a:xfrm>
          <a:prstGeom prst="rightArrow">
            <a:avLst>
              <a:gd name="adj1" fmla="val 39567"/>
              <a:gd name="adj2" fmla="val 5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rgbClr val="FF0000"/>
              </a:solidFill>
              <a:highlight>
                <a:srgbClr val="C0C0C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1714894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6F992AC-CDA7-48F8-8F27-F71F0DF760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5033" y="1518753"/>
            <a:ext cx="10056791" cy="468202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58724CF-9220-4D92-97C3-0CC3CDC08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t>13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43627D8-96C9-4A63-8902-06F8F7033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Ako zmením príchuť ?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FD75C1F-7CDD-4F37-B0FC-EAD9E2689C12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sk-SK" dirty="0"/>
              <a:t>Zvolíte v ktorej kampani chcete vykonať zmenu kliknete na cenu a zameníte príchuť.</a:t>
            </a:r>
            <a:endParaRPr lang="en-GB" dirty="0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4D1B27AF-EAE1-4672-A019-72F898B38760}"/>
              </a:ext>
            </a:extLst>
          </p:cNvPr>
          <p:cNvSpPr/>
          <p:nvPr/>
        </p:nvSpPr>
        <p:spPr>
          <a:xfrm rot="1551736">
            <a:off x="6552480" y="3425026"/>
            <a:ext cx="823069" cy="360362"/>
          </a:xfrm>
          <a:prstGeom prst="rightArrow">
            <a:avLst>
              <a:gd name="adj1" fmla="val 39567"/>
              <a:gd name="adj2" fmla="val 5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rgbClr val="FF0000"/>
              </a:solidFill>
              <a:highlight>
                <a:srgbClr val="C0C0C0"/>
              </a:highlight>
            </a:endParaRP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D94A62C4-0335-4E9E-91CB-A8456A4E7098}"/>
              </a:ext>
            </a:extLst>
          </p:cNvPr>
          <p:cNvSpPr/>
          <p:nvPr/>
        </p:nvSpPr>
        <p:spPr>
          <a:xfrm>
            <a:off x="2536918" y="4385500"/>
            <a:ext cx="823069" cy="360362"/>
          </a:xfrm>
          <a:prstGeom prst="rightArrow">
            <a:avLst>
              <a:gd name="adj1" fmla="val 39567"/>
              <a:gd name="adj2" fmla="val 5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rgbClr val="FF0000"/>
              </a:solidFill>
              <a:highlight>
                <a:srgbClr val="C0C0C0"/>
              </a:highlight>
            </a:endParaRP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55F84C7C-E80B-4F37-9E70-12E63432124A}"/>
              </a:ext>
            </a:extLst>
          </p:cNvPr>
          <p:cNvSpPr/>
          <p:nvPr/>
        </p:nvSpPr>
        <p:spPr>
          <a:xfrm>
            <a:off x="2536918" y="5112956"/>
            <a:ext cx="823069" cy="360362"/>
          </a:xfrm>
          <a:prstGeom prst="rightArrow">
            <a:avLst>
              <a:gd name="adj1" fmla="val 39567"/>
              <a:gd name="adj2" fmla="val 5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rgbClr val="FF0000"/>
              </a:solidFill>
              <a:highlight>
                <a:srgbClr val="C0C0C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2732001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D14A2CB-B2E3-464D-9191-20AB8D46F9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4450" y="1663597"/>
            <a:ext cx="10643100" cy="4351005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BB21A26-1DBD-4A48-9C65-6C6433B1A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t>14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9FB5380-856B-497C-905C-771989147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Ako zmením príchuť ?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56CB5DD-2840-4AB6-8526-71475B6395F6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sk-SK" dirty="0"/>
              <a:t>Uložíte zamenenú príchuť </a:t>
            </a:r>
          </a:p>
          <a:p>
            <a:endParaRPr lang="en-GB" dirty="0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955D92D3-95DB-4B4E-9B1D-81AA13D4249A}"/>
              </a:ext>
            </a:extLst>
          </p:cNvPr>
          <p:cNvSpPr/>
          <p:nvPr/>
        </p:nvSpPr>
        <p:spPr>
          <a:xfrm rot="2436236">
            <a:off x="9370107" y="4873145"/>
            <a:ext cx="823069" cy="360362"/>
          </a:xfrm>
          <a:prstGeom prst="rightArrow">
            <a:avLst>
              <a:gd name="adj1" fmla="val 39567"/>
              <a:gd name="adj2" fmla="val 5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rgbClr val="FF0000"/>
              </a:solidFill>
              <a:highlight>
                <a:srgbClr val="C0C0C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6141272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9D25D8-9BF9-4A60-B8BB-C037AC89D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t>15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3505B1C-AC21-4667-860B-588A7C9C2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Zrušenie wellness vernostného programu : 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6B9EC8F-48E4-4FF8-A6B4-048018D6A2EA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sk-SK" dirty="0"/>
              <a:t>V ľavom hlavnom panely zvolíte Objednávanie – Wellness vernostný program</a:t>
            </a:r>
            <a:endParaRPr lang="en-US" b="1" dirty="0"/>
          </a:p>
          <a:p>
            <a:endParaRPr lang="en-GB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93E2C4B-312A-471A-AC51-81821E6B3C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2614" y="1634864"/>
            <a:ext cx="8370242" cy="4314404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FF17A3B-89A5-42FE-9AAB-55F69957B1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614" y="1634864"/>
            <a:ext cx="8370242" cy="4314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9762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51CA3C1-C6E7-4325-A61E-B7206B2D7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t>16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07C5895-7C3D-4785-8FCF-0A6398CB6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Zrušenie wellnes vernostného programu : 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1D3A577-35AB-43FE-89E8-7BEF3F5C12E1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cs-CZ" dirty="0"/>
              <a:t>Vyberieme program, ktorý chceme zrušiť, klikneme na ceruzku a dáme zrušiť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CC95B82-D9E5-4B1E-A842-0ABC449D99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1634864"/>
            <a:ext cx="10332853" cy="4266206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288427F-FA23-4AF7-8261-DC9E9A23E0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863" y="1634864"/>
            <a:ext cx="10332854" cy="4508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4346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8D91D0-57E3-4F21-A89E-2A0A64564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t>17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3946FE2-08B1-4E96-AA6A-1485329AE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Zrušenie wellnes vernostného programu : </a:t>
            </a:r>
            <a:endParaRPr lang="cs-CZ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8041AB4-D2C2-47E1-AE98-7C3A49A0E014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cs-CZ" dirty="0"/>
              <a:t>Zrušenie potvrdíme kliknutím na áno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5D596B12-BF2E-4DCB-B8E7-0639003910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7879" y="1603227"/>
            <a:ext cx="8616241" cy="4098925"/>
          </a:xfrm>
        </p:spPr>
      </p:pic>
      <p:sp>
        <p:nvSpPr>
          <p:cNvPr id="12" name="Arrow: Right 11">
            <a:extLst>
              <a:ext uri="{FF2B5EF4-FFF2-40B4-BE49-F238E27FC236}">
                <a16:creationId xmlns:a16="http://schemas.microsoft.com/office/drawing/2014/main" id="{9509B355-F04C-44A7-AFBB-460522FD4158}"/>
              </a:ext>
            </a:extLst>
          </p:cNvPr>
          <p:cNvSpPr/>
          <p:nvPr/>
        </p:nvSpPr>
        <p:spPr>
          <a:xfrm rot="10406492">
            <a:off x="8084868" y="3319137"/>
            <a:ext cx="978408" cy="370654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err="1"/>
          </a:p>
        </p:txBody>
      </p:sp>
    </p:spTree>
    <p:extLst>
      <p:ext uri="{BB962C8B-B14F-4D97-AF65-F5344CB8AC3E}">
        <p14:creationId xmlns:p14="http://schemas.microsoft.com/office/powerpoint/2010/main" val="2483819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B7CADB-3A0A-41CD-9294-ABFF83997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9993" y="6456998"/>
            <a:ext cx="271144" cy="175262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3F2B5CF4-79E2-4BCE-8F81-53ED60D4893F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5EB910A-BA1B-4D3E-91EA-8447C13AE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657225"/>
            <a:ext cx="11090275" cy="337098"/>
          </a:xfrm>
        </p:spPr>
        <p:txBody>
          <a:bodyPr anchor="b">
            <a:normAutofit/>
          </a:bodyPr>
          <a:lstStyle/>
          <a:p>
            <a:r>
              <a:rPr lang="sk-SK" sz="2400" dirty="0"/>
              <a:t>Prihlásenie na </a:t>
            </a:r>
            <a:r>
              <a:rPr lang="sk-SK" sz="2400" dirty="0" err="1"/>
              <a:t>Oriflame</a:t>
            </a:r>
            <a:r>
              <a:rPr lang="sk-SK" sz="2400" dirty="0"/>
              <a:t> stránku</a:t>
            </a:r>
            <a:endParaRPr lang="en-US" sz="2400" dirty="0"/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1A81B245-8F43-42B3-9E65-F0805ECDD9A2}"/>
              </a:ext>
            </a:extLst>
          </p:cNvPr>
          <p:cNvSpPr txBox="1">
            <a:spLocks/>
          </p:cNvSpPr>
          <p:nvPr/>
        </p:nvSpPr>
        <p:spPr>
          <a:xfrm>
            <a:off x="550863" y="1213748"/>
            <a:ext cx="11090274" cy="3603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1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1650" indent="-2365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7550" indent="-215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44563" indent="-2460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69988" indent="-2254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k-SK" dirty="0"/>
              <a:t>Kliknete na prihlásenie v pravom hornom rohu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8C3A65-FA65-4B63-BA68-E2A1664C1B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459" y="1574110"/>
            <a:ext cx="9952075" cy="4673907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5F702D84-9D65-4904-8A81-C6FFE064AFBF}"/>
              </a:ext>
            </a:extLst>
          </p:cNvPr>
          <p:cNvSpPr/>
          <p:nvPr/>
        </p:nvSpPr>
        <p:spPr>
          <a:xfrm rot="19381845">
            <a:off x="8977477" y="2039891"/>
            <a:ext cx="931985" cy="337098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rgbClr val="FF0000"/>
              </a:solidFill>
              <a:highlight>
                <a:srgbClr val="C0C0C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515146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B7CADB-3A0A-41CD-9294-ABFF83997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9993" y="6456998"/>
            <a:ext cx="271144" cy="175262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3F2B5CF4-79E2-4BCE-8F81-53ED60D4893F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5EB910A-BA1B-4D3E-91EA-8447C13AE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657225"/>
            <a:ext cx="11090275" cy="337098"/>
          </a:xfrm>
        </p:spPr>
        <p:txBody>
          <a:bodyPr anchor="b">
            <a:normAutofit/>
          </a:bodyPr>
          <a:lstStyle/>
          <a:p>
            <a:r>
              <a:rPr lang="sk-SK" sz="2400" dirty="0"/>
              <a:t>Prihláste sa ako člen </a:t>
            </a:r>
            <a:endParaRPr lang="en-US" sz="2400" dirty="0"/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07B97429-E9A9-4A7E-90F0-0ED4A37C2BD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50863" y="1213748"/>
            <a:ext cx="11090274" cy="360362"/>
          </a:xfrm>
        </p:spPr>
        <p:txBody>
          <a:bodyPr/>
          <a:lstStyle/>
          <a:p>
            <a:r>
              <a:rPr lang="sk-SK" dirty="0"/>
              <a:t>Potvrdíte email alebo registračné číslo a heslo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8469ADF-CCE7-4E64-8BFD-4548C487A6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889" y="1574110"/>
            <a:ext cx="10814221" cy="459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0187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B7CADB-3A0A-41CD-9294-ABFF83997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9993" y="6456998"/>
            <a:ext cx="271144" cy="175262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3F2B5CF4-79E2-4BCE-8F81-53ED60D4893F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5EB910A-BA1B-4D3E-91EA-8447C13AE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657225"/>
            <a:ext cx="11090275" cy="337098"/>
          </a:xfrm>
        </p:spPr>
        <p:txBody>
          <a:bodyPr anchor="b">
            <a:normAutofit/>
          </a:bodyPr>
          <a:lstStyle/>
          <a:p>
            <a:r>
              <a:rPr lang="sk-SK" sz="2400" dirty="0"/>
              <a:t>Ako sa zapojím do wellness vernostného programu</a:t>
            </a:r>
            <a:r>
              <a:rPr lang="en-US" sz="2400" dirty="0"/>
              <a:t>?</a:t>
            </a: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07B97429-E9A9-4A7E-90F0-0ED4A37C2BD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50863" y="1147606"/>
            <a:ext cx="11090274" cy="360362"/>
          </a:xfrm>
        </p:spPr>
        <p:txBody>
          <a:bodyPr>
            <a:normAutofit/>
          </a:bodyPr>
          <a:lstStyle/>
          <a:p>
            <a:r>
              <a:rPr lang="sk-SK" dirty="0"/>
              <a:t>V ľavom hlavnom panely zvolíte Objednávanie – Wellness vernostný program</a:t>
            </a:r>
            <a:endParaRPr lang="en-US" b="1" dirty="0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B0061895-2881-4B4E-9D5E-EF2AF9F2DCB0}"/>
              </a:ext>
            </a:extLst>
          </p:cNvPr>
          <p:cNvSpPr/>
          <p:nvPr/>
        </p:nvSpPr>
        <p:spPr>
          <a:xfrm rot="9386460">
            <a:off x="2872162" y="2612302"/>
            <a:ext cx="823069" cy="360362"/>
          </a:xfrm>
          <a:prstGeom prst="rightArrow">
            <a:avLst>
              <a:gd name="adj1" fmla="val 39567"/>
              <a:gd name="adj2" fmla="val 5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rgbClr val="FF0000"/>
              </a:solidFill>
              <a:highlight>
                <a:srgbClr val="C0C0C0"/>
              </a:highlight>
            </a:endParaRP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92A635A0-978D-4EEB-9411-DF8FD4AE093E}"/>
              </a:ext>
            </a:extLst>
          </p:cNvPr>
          <p:cNvSpPr/>
          <p:nvPr/>
        </p:nvSpPr>
        <p:spPr>
          <a:xfrm rot="12552854">
            <a:off x="2786539" y="4429659"/>
            <a:ext cx="823069" cy="360362"/>
          </a:xfrm>
          <a:prstGeom prst="rightArrow">
            <a:avLst>
              <a:gd name="adj1" fmla="val 39567"/>
              <a:gd name="adj2" fmla="val 5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rgbClr val="FF0000"/>
              </a:solidFill>
              <a:highlight>
                <a:srgbClr val="C0C0C0"/>
              </a:highligh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11199D5-E079-44E5-BCD0-8169881ECC9D}"/>
              </a:ext>
            </a:extLst>
          </p:cNvPr>
          <p:cNvSpPr/>
          <p:nvPr/>
        </p:nvSpPr>
        <p:spPr>
          <a:xfrm>
            <a:off x="6240544" y="3242821"/>
            <a:ext cx="480767" cy="1861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6206CCB-DF5B-433A-BE91-DD49C25D90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0347" y="1533525"/>
            <a:ext cx="9172575" cy="466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5215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B7CADB-3A0A-41CD-9294-ABFF83997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9993" y="6456998"/>
            <a:ext cx="271144" cy="175262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3F2B5CF4-79E2-4BCE-8F81-53ED60D4893F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5EB910A-BA1B-4D3E-91EA-8447C13AE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657225"/>
            <a:ext cx="11090275" cy="337098"/>
          </a:xfrm>
        </p:spPr>
        <p:txBody>
          <a:bodyPr anchor="b">
            <a:normAutofit/>
          </a:bodyPr>
          <a:lstStyle/>
          <a:p>
            <a:r>
              <a:rPr lang="sk-SK" sz="2400" dirty="0"/>
              <a:t>Ako sa zapojím do wellness vernostného programu?</a:t>
            </a:r>
            <a:endParaRPr lang="en-US" sz="2400" dirty="0"/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07B97429-E9A9-4A7E-90F0-0ED4A37C2BD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50863" y="1147606"/>
            <a:ext cx="11090274" cy="360362"/>
          </a:xfrm>
        </p:spPr>
        <p:txBody>
          <a:bodyPr>
            <a:normAutofit/>
          </a:bodyPr>
          <a:lstStyle/>
          <a:p>
            <a:r>
              <a:rPr lang="sk-SK" dirty="0"/>
              <a:t>Zvolíte možnosť  </a:t>
            </a:r>
            <a:r>
              <a:rPr lang="sk-SK" b="1" dirty="0"/>
              <a:t>PRIDAŤ NOVÝ</a:t>
            </a:r>
            <a:endParaRPr lang="en-US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6D0941-B3D7-4764-B10C-4DBD37A89B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8437" y="2791376"/>
            <a:ext cx="1457325" cy="3238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8DAE6D5-F52C-4A00-A9A4-6929F1CE15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1113" y="2726892"/>
            <a:ext cx="1144587" cy="3238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168205B-6213-4F7A-8964-73DDC78156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2370" y="1486898"/>
            <a:ext cx="9142598" cy="4713075"/>
          </a:xfrm>
          <a:prstGeom prst="rect">
            <a:avLst/>
          </a:prstGeo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92A635A0-978D-4EEB-9411-DF8FD4AE093E}"/>
              </a:ext>
            </a:extLst>
          </p:cNvPr>
          <p:cNvSpPr/>
          <p:nvPr/>
        </p:nvSpPr>
        <p:spPr>
          <a:xfrm rot="494708">
            <a:off x="7719214" y="2973382"/>
            <a:ext cx="823069" cy="360362"/>
          </a:xfrm>
          <a:prstGeom prst="rightArrow">
            <a:avLst>
              <a:gd name="adj1" fmla="val 39567"/>
              <a:gd name="adj2" fmla="val 5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rgbClr val="FF0000"/>
              </a:solidFill>
              <a:highlight>
                <a:srgbClr val="C0C0C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1861337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B7CADB-3A0A-41CD-9294-ABFF83997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9993" y="6456998"/>
            <a:ext cx="271144" cy="175262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3F2B5CF4-79E2-4BCE-8F81-53ED60D4893F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5EB910A-BA1B-4D3E-91EA-8447C13AE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27289"/>
            <a:ext cx="11090275" cy="337098"/>
          </a:xfrm>
        </p:spPr>
        <p:txBody>
          <a:bodyPr anchor="b">
            <a:normAutofit/>
          </a:bodyPr>
          <a:lstStyle/>
          <a:p>
            <a:r>
              <a:rPr lang="sk-SK" sz="2400" dirty="0"/>
              <a:t>Ako sa zapojím do wellness vernostného programu</a:t>
            </a:r>
            <a:r>
              <a:rPr lang="en-US" sz="2400" dirty="0"/>
              <a:t>?</a:t>
            </a: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07B97429-E9A9-4A7E-90F0-0ED4A37C2BD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50863" y="994323"/>
            <a:ext cx="11090274" cy="613128"/>
          </a:xfrm>
        </p:spPr>
        <p:txBody>
          <a:bodyPr>
            <a:normAutofit/>
          </a:bodyPr>
          <a:lstStyle/>
          <a:p>
            <a:r>
              <a:rPr lang="sk-SK" sz="1700" dirty="0"/>
              <a:t> Vyberiete možnosť – 1 produkt – zapojenie do programu s 1. produktom</a:t>
            </a:r>
          </a:p>
          <a:p>
            <a:r>
              <a:rPr lang="sk-SK" sz="1700" dirty="0"/>
              <a:t>		  – Sady – zapojenie do programu so </a:t>
            </a:r>
            <a:r>
              <a:rPr lang="sk-SK" sz="1700" dirty="0" err="1"/>
              <a:t>sadou</a:t>
            </a:r>
            <a:r>
              <a:rPr lang="sk-SK" sz="1700" dirty="0"/>
              <a:t>, AB, ABC, </a:t>
            </a:r>
            <a:r>
              <a:rPr lang="sk-SK" sz="1700" dirty="0" err="1"/>
              <a:t>Supershake+Supershake</a:t>
            </a:r>
            <a:endParaRPr lang="sk-SK" sz="17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E4AD79E-C880-47B9-832E-A8E0542C5D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8768" y="1578250"/>
            <a:ext cx="8946080" cy="4622525"/>
          </a:xfrm>
          <a:prstGeom prst="rect">
            <a:avLst/>
          </a:prstGeo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92A635A0-978D-4EEB-9411-DF8FD4AE093E}"/>
              </a:ext>
            </a:extLst>
          </p:cNvPr>
          <p:cNvSpPr/>
          <p:nvPr/>
        </p:nvSpPr>
        <p:spPr>
          <a:xfrm rot="19791853">
            <a:off x="3202666" y="4944292"/>
            <a:ext cx="823069" cy="360362"/>
          </a:xfrm>
          <a:prstGeom prst="rightArrow">
            <a:avLst>
              <a:gd name="adj1" fmla="val 39567"/>
              <a:gd name="adj2" fmla="val 5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rgbClr val="FF0000"/>
              </a:solidFill>
              <a:highlight>
                <a:srgbClr val="C0C0C0"/>
              </a:highlight>
            </a:endParaRP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4A94679A-CC55-4272-9013-31DE6DA6D7F0}"/>
              </a:ext>
            </a:extLst>
          </p:cNvPr>
          <p:cNvSpPr/>
          <p:nvPr/>
        </p:nvSpPr>
        <p:spPr>
          <a:xfrm rot="1551736">
            <a:off x="3096011" y="3852043"/>
            <a:ext cx="823069" cy="360362"/>
          </a:xfrm>
          <a:prstGeom prst="rightArrow">
            <a:avLst>
              <a:gd name="adj1" fmla="val 39567"/>
              <a:gd name="adj2" fmla="val 5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rgbClr val="FF0000"/>
              </a:solidFill>
              <a:highlight>
                <a:srgbClr val="C0C0C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023177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3E92DBA-0028-4AE3-BA91-A26EB1F726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1639" y="1404905"/>
            <a:ext cx="9663995" cy="479587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39A1F50-B0A2-4703-B5FF-8AF9EB2F3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t>7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573323D-D944-4408-9518-AAB3586A10D9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sk-SK" dirty="0"/>
              <a:t>Po zvolení produktu uložíte program.</a:t>
            </a:r>
            <a:endParaRPr lang="en-GB" dirty="0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1F921CAF-21B8-4004-8989-9B533FEFA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657225"/>
            <a:ext cx="11090275" cy="336550"/>
          </a:xfrm>
        </p:spPr>
        <p:txBody>
          <a:bodyPr anchor="b">
            <a:normAutofit/>
          </a:bodyPr>
          <a:lstStyle/>
          <a:p>
            <a:r>
              <a:rPr lang="sk-SK" sz="2400" dirty="0"/>
              <a:t>Ako sa zapojím do wellness vernostného programu</a:t>
            </a:r>
            <a:r>
              <a:rPr lang="en-US" sz="2400" dirty="0"/>
              <a:t>?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F45D5C71-CF0D-46BE-AC81-FC18476753CC}"/>
              </a:ext>
            </a:extLst>
          </p:cNvPr>
          <p:cNvSpPr/>
          <p:nvPr/>
        </p:nvSpPr>
        <p:spPr>
          <a:xfrm rot="1551736">
            <a:off x="4734312" y="4537844"/>
            <a:ext cx="823069" cy="360362"/>
          </a:xfrm>
          <a:prstGeom prst="rightArrow">
            <a:avLst>
              <a:gd name="adj1" fmla="val 39567"/>
              <a:gd name="adj2" fmla="val 5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rgbClr val="FF0000"/>
              </a:solidFill>
              <a:highlight>
                <a:srgbClr val="C0C0C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1156325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AF8C713-F94E-49A0-8B3C-C51524C5F4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51000" y="1076357"/>
            <a:ext cx="8890000" cy="519211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2E94D08-4132-411F-9BAE-5B0C12664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t>8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F3ECF3F-B6B9-4256-A9B9-6A93656E1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Zapojený program: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5006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9CF910C-92C5-4A8C-8B38-F8EAA6BAE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t>9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49D4DC6-A1D1-496E-A8D0-86C597405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ZAPOJENIE DO PROGRAMU CEZ OBJEDNÁVKU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0541C2E-5CFB-48B2-B6C1-BF9971EF9AA5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cs-CZ" dirty="0"/>
              <a:t>Po prihlásení na stránku Oriflame klikneme na nákupný košík</a:t>
            </a:r>
          </a:p>
        </p:txBody>
      </p:sp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id="{7AF52EA3-03F8-493E-824F-7FABBC6C70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27129" y="1635125"/>
            <a:ext cx="8737743" cy="4098925"/>
          </a:xfrm>
        </p:spPr>
      </p:pic>
      <p:sp>
        <p:nvSpPr>
          <p:cNvPr id="17" name="Arrow: Right 16">
            <a:extLst>
              <a:ext uri="{FF2B5EF4-FFF2-40B4-BE49-F238E27FC236}">
                <a16:creationId xmlns:a16="http://schemas.microsoft.com/office/drawing/2014/main" id="{65042066-912B-42D1-8BCF-898D4D836B36}"/>
              </a:ext>
            </a:extLst>
          </p:cNvPr>
          <p:cNvSpPr/>
          <p:nvPr/>
        </p:nvSpPr>
        <p:spPr>
          <a:xfrm rot="19907063">
            <a:off x="9207795" y="1903228"/>
            <a:ext cx="967776" cy="467832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err="1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9ACAD12-B394-4B1B-A0C8-52710C0225E7}"/>
              </a:ext>
            </a:extLst>
          </p:cNvPr>
          <p:cNvSpPr/>
          <p:nvPr/>
        </p:nvSpPr>
        <p:spPr>
          <a:xfrm>
            <a:off x="4138367" y="3289955"/>
            <a:ext cx="395926" cy="1390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</p:spTree>
    <p:extLst>
      <p:ext uri="{BB962C8B-B14F-4D97-AF65-F5344CB8AC3E}">
        <p14:creationId xmlns:p14="http://schemas.microsoft.com/office/powerpoint/2010/main" val="1016811481"/>
      </p:ext>
    </p:extLst>
  </p:cSld>
  <p:clrMapOvr>
    <a:masterClrMapping/>
  </p:clrMapOvr>
</p:sld>
</file>

<file path=ppt/theme/theme1.xml><?xml version="1.0" encoding="utf-8"?>
<a:theme xmlns:a="http://schemas.openxmlformats.org/drawingml/2006/main" name="Oriflame">
  <a:themeElements>
    <a:clrScheme name="Oriflame - Pink">
      <a:dk1>
        <a:srgbClr val="646569"/>
      </a:dk1>
      <a:lt1>
        <a:sysClr val="window" lastClr="FFFFFF"/>
      </a:lt1>
      <a:dk2>
        <a:srgbClr val="DFC2C3"/>
      </a:dk2>
      <a:lt2>
        <a:srgbClr val="DCFFBD"/>
      </a:lt2>
      <a:accent1>
        <a:srgbClr val="BAC5B9"/>
      </a:accent1>
      <a:accent2>
        <a:srgbClr val="DFC2C3"/>
      </a:accent2>
      <a:accent3>
        <a:srgbClr val="B3B0C4"/>
      </a:accent3>
      <a:accent4>
        <a:srgbClr val="D7C4B7"/>
      </a:accent4>
      <a:accent5>
        <a:srgbClr val="B9DCD2"/>
      </a:accent5>
      <a:accent6>
        <a:srgbClr val="A6BFE7"/>
      </a:accent6>
      <a:hlink>
        <a:srgbClr val="646569"/>
      </a:hlink>
      <a:folHlink>
        <a:srgbClr val="646569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2" id="{15A917B2-7E9B-CE44-A85B-100D5B8AB5BC}" vid="{242B4010-6027-B54C-A2E6-A800CC5E399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Oriflame</Template>
  <TotalTime>5311</TotalTime>
  <Words>267</Words>
  <Application>Microsoft Office PowerPoint</Application>
  <PresentationFormat>Widescreen</PresentationFormat>
  <Paragraphs>50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Oriflame</vt:lpstr>
      <vt:lpstr>Ako sa zapojiť do wellness vernostného programu?</vt:lpstr>
      <vt:lpstr>Prihlásenie na Oriflame stránku</vt:lpstr>
      <vt:lpstr>Prihláste sa ako člen </vt:lpstr>
      <vt:lpstr>Ako sa zapojím do wellness vernostného programu?</vt:lpstr>
      <vt:lpstr>Ako sa zapojím do wellness vernostného programu?</vt:lpstr>
      <vt:lpstr>Ako sa zapojím do wellness vernostného programu?</vt:lpstr>
      <vt:lpstr>Ako sa zapojím do wellness vernostného programu?</vt:lpstr>
      <vt:lpstr>Zapojený program:</vt:lpstr>
      <vt:lpstr>ZAPOJENIE DO PROGRAMU CEZ OBJEDNÁVKU</vt:lpstr>
      <vt:lpstr>ZAPOJENIE DO PROGRAMU CEZ OBJEDNÁVKU</vt:lpstr>
      <vt:lpstr>ZAPOJENIE DO PROGRAMU CEZ OBJEDNÁVKU</vt:lpstr>
      <vt:lpstr>Ako zmením príchuť ?</vt:lpstr>
      <vt:lpstr>Ako zmením príchuť ?</vt:lpstr>
      <vt:lpstr>Ako zmením príchuť ?</vt:lpstr>
      <vt:lpstr>Zrušenie wellness vernostného programu : </vt:lpstr>
      <vt:lpstr>Zrušenie wellnes vernostného programu : </vt:lpstr>
      <vt:lpstr>Zrušenie wellnes vernostného programu :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new PPT template</dc:title>
  <dc:subject/>
  <dc:creator>Microsoft Office User</dc:creator>
  <cp:keywords/>
  <dc:description/>
  <cp:lastModifiedBy>Kostialikova, Dominika</cp:lastModifiedBy>
  <cp:revision>183</cp:revision>
  <dcterms:created xsi:type="dcterms:W3CDTF">2019-05-21T17:27:48Z</dcterms:created>
  <dcterms:modified xsi:type="dcterms:W3CDTF">2021-06-17T06:16:35Z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029aa55-c717-49c7-96ad-42e953bc7712_Enabled">
    <vt:lpwstr>true</vt:lpwstr>
  </property>
  <property fmtid="{D5CDD505-2E9C-101B-9397-08002B2CF9AE}" pid="3" name="MSIP_Label_b029aa55-c717-49c7-96ad-42e953bc7712_SetDate">
    <vt:lpwstr>2021-06-08T12:57:17Z</vt:lpwstr>
  </property>
  <property fmtid="{D5CDD505-2E9C-101B-9397-08002B2CF9AE}" pid="4" name="MSIP_Label_b029aa55-c717-49c7-96ad-42e953bc7712_Method">
    <vt:lpwstr>Standard</vt:lpwstr>
  </property>
  <property fmtid="{D5CDD505-2E9C-101B-9397-08002B2CF9AE}" pid="5" name="MSIP_Label_b029aa55-c717-49c7-96ad-42e953bc7712_Name">
    <vt:lpwstr>b029aa55-c717-49c7-96ad-42e953bc7712</vt:lpwstr>
  </property>
  <property fmtid="{D5CDD505-2E9C-101B-9397-08002B2CF9AE}" pid="6" name="MSIP_Label_b029aa55-c717-49c7-96ad-42e953bc7712_SiteId">
    <vt:lpwstr>e46bc88e-1a4b-44ff-a158-1b9f7eb4561e</vt:lpwstr>
  </property>
  <property fmtid="{D5CDD505-2E9C-101B-9397-08002B2CF9AE}" pid="7" name="MSIP_Label_b029aa55-c717-49c7-96ad-42e953bc7712_ActionId">
    <vt:lpwstr/>
  </property>
  <property fmtid="{D5CDD505-2E9C-101B-9397-08002B2CF9AE}" pid="8" name="MSIP_Label_b029aa55-c717-49c7-96ad-42e953bc7712_ContentBits">
    <vt:lpwstr>0</vt:lpwstr>
  </property>
</Properties>
</file>