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9" r:id="rId3"/>
    <p:sldId id="280" r:id="rId4"/>
    <p:sldId id="259" r:id="rId5"/>
    <p:sldId id="260" r:id="rId6"/>
    <p:sldId id="261" r:id="rId7"/>
    <p:sldId id="281" r:id="rId8"/>
    <p:sldId id="264" r:id="rId9"/>
    <p:sldId id="267" r:id="rId10"/>
    <p:sldId id="268" r:id="rId11"/>
    <p:sldId id="269" r:id="rId12"/>
    <p:sldId id="278" r:id="rId13"/>
    <p:sldId id="275" r:id="rId14"/>
    <p:sldId id="271" r:id="rId15"/>
    <p:sldId id="274" r:id="rId16"/>
    <p:sldId id="283" r:id="rId17"/>
    <p:sldId id="277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002F7C"/>
    <a:srgbClr val="002D7C"/>
    <a:srgbClr val="A0B8D6"/>
    <a:srgbClr val="A0B4D6"/>
    <a:srgbClr val="002D72"/>
    <a:srgbClr val="D9DBBD"/>
    <a:srgbClr val="A7BCD6"/>
    <a:srgbClr val="005500"/>
    <a:srgbClr val="BAC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B080E-2953-4BFF-BF96-DAB9B1DD2F7C}" v="67" dt="2021-04-29T09:05:44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91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85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15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894D-53F3-4060-AF7D-8EA07C655384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EB6D4-2874-4344-BACD-5B40B2FE3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22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F7F70-21DE-4C83-92F5-435E90FDCD2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A6133-5E02-4CB3-8CD2-79D67A7D8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3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- Short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102140" y="0"/>
            <a:ext cx="4089859" cy="5734050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694" y="5985530"/>
            <a:ext cx="2022613" cy="380437"/>
          </a:xfrm>
          <a:prstGeom prst="rect">
            <a:avLst/>
          </a:prstGeom>
        </p:spPr>
      </p:pic>
      <p:pic>
        <p:nvPicPr>
          <p:cNvPr id="10" name="Picture 9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B6E32B09-66C8-C74B-A2D1-DE36C8ACD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0350"/>
            <a:ext cx="8102137" cy="659765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23A183D-87AF-5F4A-B98B-B1EFFF68D5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2640" y="459342"/>
            <a:ext cx="3262430" cy="222512"/>
          </a:xfrm>
        </p:spPr>
        <p:txBody>
          <a:bodyPr anchor="ctr"/>
          <a:lstStyle>
            <a:lvl1pPr marL="0" indent="0" algn="ctr">
              <a:buNone/>
              <a:defRPr sz="1200" cap="all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 dirty="0"/>
              <a:t>Add date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F60CDD-3C2B-0240-9CC8-8328C8651C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12397" y="1889498"/>
            <a:ext cx="3278952" cy="1615421"/>
          </a:xfrm>
        </p:spPr>
        <p:txBody>
          <a:bodyPr anchor="b">
            <a:noAutofit/>
          </a:bodyPr>
          <a:lstStyle>
            <a:lvl1pPr algn="ctr">
              <a:defRPr sz="4500" spc="-1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C381F6F-402F-864C-879C-2EEB5FA10D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12639" y="3579975"/>
            <a:ext cx="3298119" cy="1946227"/>
          </a:xfrm>
        </p:spPr>
        <p:txBody>
          <a:bodyPr>
            <a:noAutofit/>
          </a:bodyPr>
          <a:lstStyle>
            <a:lvl1pPr marL="0" indent="0" algn="ctr">
              <a:buNone/>
              <a:defRPr sz="1800" kern="20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90186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4E5E84-61D9-4543-97DF-D0085C31628F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857EB03A-9EE9-C14D-AC19-435A852ED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4F5A719-03F9-7E49-8D48-3C2491F4E9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0E0DD6-DDD2-9843-9F31-03F9D0EC0540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4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left (blue),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7650DEF-C72C-5247-A7CB-BC69F77E5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5111999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3201E1-3BD4-4D45-9279-22B305FCA91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5111999" cy="36743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AC762C-C225-9941-8049-5C36E6BC7D0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1384" y="1628775"/>
            <a:ext cx="2470702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5102BE-ADC8-E647-A5D1-0B9BE5E6364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191798" y="1628775"/>
            <a:ext cx="2470702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0" name="Picture 9" descr="Two people sitting on a rock&#10;&#10;Description automatically generated">
            <a:extLst>
              <a:ext uri="{FF2B5EF4-FFF2-40B4-BE49-F238E27FC236}">
                <a16:creationId xmlns:a16="http://schemas.microsoft.com/office/drawing/2014/main" id="{A46F53F5-A066-DC4B-8B7C-4C6EB09827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14300"/>
            <a:ext cx="6095999" cy="61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6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left (white),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B302B5C-EB8B-D54F-A87F-D7589DACFEA6}"/>
              </a:ext>
            </a:extLst>
          </p:cNvPr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4" y="1628774"/>
            <a:ext cx="5112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E99BBE70-40B6-CF48-92FF-006F61C388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511200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33B9DA2-CDD2-E749-A957-5B852D72D65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511199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4E68E2-23A2-5F4F-A40F-522BA327E465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18" name="Picture 17" descr="Two people sitting on a rock&#10;&#10;Description automatically generated">
            <a:extLst>
              <a:ext uri="{FF2B5EF4-FFF2-40B4-BE49-F238E27FC236}">
                <a16:creationId xmlns:a16="http://schemas.microsoft.com/office/drawing/2014/main" id="{329BB384-5AB3-404F-8DA0-5212D58FF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14300"/>
            <a:ext cx="6095999" cy="61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4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right (blue),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70BED4D-0F1C-014E-954E-90C954A30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38" y="657225"/>
            <a:ext cx="511200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BB14A1-5452-EC49-9951-5084A9DA5EA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38" y="1076357"/>
            <a:ext cx="511199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389852-51D7-344F-9BE1-7CF6D200A38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30022" y="1628775"/>
            <a:ext cx="2470702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F9BE8-C19D-BC40-A9D0-FEA13759695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170436" y="1628775"/>
            <a:ext cx="2470702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2" name="Picture 11" descr="A person smiling and posing for the camera&#10;&#10;Description automatically generated">
            <a:extLst>
              <a:ext uri="{FF2B5EF4-FFF2-40B4-BE49-F238E27FC236}">
                <a16:creationId xmlns:a16="http://schemas.microsoft.com/office/drawing/2014/main" id="{DBDEF8EB-482D-3F46-B21B-E7B8DF464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" y="116558"/>
            <a:ext cx="6095107" cy="61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99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right (white),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6539A55-CF7B-594E-A38C-950DB58A7CF1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F43E315-FF6F-9349-AE8D-44D1E8648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53201" y="1628774"/>
            <a:ext cx="5087937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5AAC4EC4-D3E6-7845-9335-71BAD5C2B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38" y="657225"/>
            <a:ext cx="511200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48B5E09-C61B-0344-875D-5A16AB4811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38" y="1076357"/>
            <a:ext cx="511199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16" name="Picture 15" descr="A person smiling and posing for the camera&#10;&#10;Description automatically generated">
            <a:extLst>
              <a:ext uri="{FF2B5EF4-FFF2-40B4-BE49-F238E27FC236}">
                <a16:creationId xmlns:a16="http://schemas.microsoft.com/office/drawing/2014/main" id="{BD06A1C7-591B-1141-961B-535452E59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" y="116558"/>
            <a:ext cx="6095107" cy="61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5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, two size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>
            <a:lvl1pPr marL="0" indent="0">
              <a:buFontTx/>
              <a:buNone/>
              <a:defRPr sz="3200"/>
            </a:lvl1pPr>
            <a:lvl2pPr marL="265112" indent="0">
              <a:buFontTx/>
              <a:buNone/>
              <a:defRPr sz="3200"/>
            </a:lvl2pPr>
            <a:lvl3pPr marL="501650" indent="0">
              <a:buFontTx/>
              <a:buNone/>
              <a:defRPr sz="3200"/>
            </a:lvl3pPr>
            <a:lvl4pPr marL="698500" indent="0">
              <a:buFontTx/>
              <a:buNone/>
              <a:defRPr sz="3200"/>
            </a:lvl4pPr>
            <a:lvl5pPr marL="944563" indent="0">
              <a:buFontTx/>
              <a:buNone/>
              <a:defRPr sz="3200"/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DB045E2-BCA1-144B-861E-1E09F20F6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7BE081-5235-C240-B318-4E0C707B1F7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921066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, two size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F83E11E-3896-2B48-B670-655C6989AC7F}"/>
              </a:ext>
            </a:extLst>
          </p:cNvPr>
          <p:cNvSpPr/>
          <p:nvPr userDrawn="1"/>
        </p:nvSpPr>
        <p:spPr>
          <a:xfrm>
            <a:off x="0" y="1415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>
            <a:lvl1pPr marL="0" indent="0">
              <a:buNone/>
              <a:defRPr sz="3200"/>
            </a:lvl1pPr>
            <a:lvl2pPr marL="265112" indent="0">
              <a:buNone/>
              <a:defRPr sz="3200"/>
            </a:lvl2pPr>
            <a:lvl3pPr marL="501650" indent="0">
              <a:buNone/>
              <a:defRPr sz="3200"/>
            </a:lvl3pPr>
            <a:lvl4pPr marL="698500" indent="0">
              <a:buNone/>
              <a:defRPr sz="3200"/>
            </a:lvl4pPr>
            <a:lvl5pPr marL="944563" indent="0">
              <a:buNone/>
              <a:defRPr sz="3200"/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C04ACCA-C2D5-2C49-9A7C-1CB85DDA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F2E96B1-D58D-CD4D-B4F6-96E2BF43970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B4F536-384D-4E4E-82B5-315BB4CFACBB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35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(white) -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E55C461-F1F3-7847-B429-5865FF09D253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46DBA6-857C-FD4E-924E-A41514E23B4E}"/>
              </a:ext>
            </a:extLst>
          </p:cNvPr>
          <p:cNvSpPr/>
          <p:nvPr userDrawn="1"/>
        </p:nvSpPr>
        <p:spPr>
          <a:xfrm>
            <a:off x="8108572" y="115887"/>
            <a:ext cx="4083428" cy="6192837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6D43B89-4143-644A-B07C-F79714CD1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219687F-BDF8-1D4C-A6DB-A853725BDA9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50864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FBC2A8F-A2CB-C948-BF90-9E544983BC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2988" y="1837358"/>
            <a:ext cx="2978150" cy="1987390"/>
          </a:xfrm>
        </p:spPr>
        <p:txBody>
          <a:bodyPr anchor="b"/>
          <a:lstStyle>
            <a:lvl1pPr marL="0" indent="0" algn="ctr">
              <a:spcBef>
                <a:spcPts val="4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25759E8-BBCB-854B-A75B-1FC1D92886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57070" y="3891476"/>
            <a:ext cx="2978150" cy="1439026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9BB8E77-45B5-FB44-8998-381AE855FB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1634864"/>
            <a:ext cx="6891337" cy="4099186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799762-6988-5746-9239-455B146DAE05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2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(blue) -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12A6D2A-B1B0-5C47-B043-AF056433E899}"/>
              </a:ext>
            </a:extLst>
          </p:cNvPr>
          <p:cNvSpPr/>
          <p:nvPr userDrawn="1"/>
        </p:nvSpPr>
        <p:spPr>
          <a:xfrm>
            <a:off x="8118598" y="115888"/>
            <a:ext cx="4072510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61E620-1A94-9841-88A1-F684A39B84C6}"/>
              </a:ext>
            </a:extLst>
          </p:cNvPr>
          <p:cNvSpPr/>
          <p:nvPr userDrawn="1"/>
        </p:nvSpPr>
        <p:spPr>
          <a:xfrm>
            <a:off x="8108572" y="115887"/>
            <a:ext cx="4083428" cy="6192837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073480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A161225-01BC-2548-8DEB-36EBA9478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98C799-90D1-D944-92BC-88EF5C74E53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50864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E658EEC-F3A7-B046-8A8A-79C3E84CAA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2988" y="1837358"/>
            <a:ext cx="2978150" cy="1987390"/>
          </a:xfrm>
        </p:spPr>
        <p:txBody>
          <a:bodyPr anchor="b"/>
          <a:lstStyle>
            <a:lvl1pPr marL="0" indent="0" algn="ctr">
              <a:spcBef>
                <a:spcPts val="4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0DF54C-9B2A-F845-B063-ECF952230C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57070" y="3891476"/>
            <a:ext cx="2978150" cy="1439026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559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column (blue) -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4BE992-72AE-024B-B664-63026B4E7B36}"/>
              </a:ext>
            </a:extLst>
          </p:cNvPr>
          <p:cNvSpPr/>
          <p:nvPr userDrawn="1"/>
        </p:nvSpPr>
        <p:spPr>
          <a:xfrm>
            <a:off x="0" y="115888"/>
            <a:ext cx="6096000" cy="6192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115888"/>
            <a:ext cx="6096000" cy="6192837"/>
          </a:xfrm>
          <a:solidFill>
            <a:srgbClr val="002F7C">
              <a:alpha val="48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39C71B-49C6-4344-926B-A6BDFDF203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29138" y="1628774"/>
            <a:ext cx="5112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070E3CC9-B451-ED4C-A0FD-789C8802F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39" y="657225"/>
            <a:ext cx="5111999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359716A-0234-E94B-9983-731AD3CE42A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39" y="1076357"/>
            <a:ext cx="5111999" cy="36743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001126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- Long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664F55-A7B6-9F4C-A8B8-A4D44556B5CC}"/>
              </a:ext>
            </a:extLst>
          </p:cNvPr>
          <p:cNvSpPr/>
          <p:nvPr userDrawn="1"/>
        </p:nvSpPr>
        <p:spPr>
          <a:xfrm>
            <a:off x="1" y="0"/>
            <a:ext cx="8112124" cy="5734050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035" y="5985530"/>
            <a:ext cx="2022613" cy="380437"/>
          </a:xfrm>
          <a:prstGeom prst="rect">
            <a:avLst/>
          </a:prstGeom>
        </p:spPr>
      </p:pic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42670" y="443907"/>
            <a:ext cx="3254783" cy="231340"/>
          </a:xfrm>
        </p:spPr>
        <p:txBody>
          <a:bodyPr anchor="ctr"/>
          <a:lstStyle>
            <a:lvl1pPr marL="0" indent="0" algn="ctr">
              <a:buNone/>
              <a:defRPr sz="1200" cap="all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noProof="0"/>
              <a:t>Add date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51AF07-C77D-A84B-9984-ED4C4144EABB}"/>
              </a:ext>
            </a:extLst>
          </p:cNvPr>
          <p:cNvSpPr txBox="1"/>
          <p:nvPr userDrawn="1"/>
        </p:nvSpPr>
        <p:spPr>
          <a:xfrm>
            <a:off x="10396728" y="-8229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000" dirty="0" err="1"/>
          </a:p>
        </p:txBody>
      </p:sp>
      <p:pic>
        <p:nvPicPr>
          <p:cNvPr id="13" name="Picture 12" descr="A person wearing a white shirt&#10;&#10;Description automatically generated">
            <a:extLst>
              <a:ext uri="{FF2B5EF4-FFF2-40B4-BE49-F238E27FC236}">
                <a16:creationId xmlns:a16="http://schemas.microsoft.com/office/drawing/2014/main" id="{36263EEB-B95E-5840-987E-06C59F2C9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8571" y="260350"/>
            <a:ext cx="4083429" cy="65976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5E6F462-E07B-F84F-98FB-494097C4A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1444" y="1786907"/>
            <a:ext cx="7310840" cy="1399521"/>
          </a:xfrm>
        </p:spPr>
        <p:txBody>
          <a:bodyPr anchor="b">
            <a:noAutofit/>
          </a:bodyPr>
          <a:lstStyle>
            <a:lvl1pPr algn="ctr"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9F49DE1-0EDF-2D43-8EAB-B0CBAAB913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0152" y="3234981"/>
            <a:ext cx="7310842" cy="656462"/>
          </a:xfrm>
        </p:spPr>
        <p:txBody>
          <a:bodyPr>
            <a:noAutofit/>
          </a:bodyPr>
          <a:lstStyle>
            <a:lvl1pPr marL="0" indent="0" algn="ctr">
              <a:buNone/>
              <a:defRPr sz="2000" kern="20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632704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(white) -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A4E32D-821B-9D43-A8E3-52B4F7ACE9A0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-1566" y="115888"/>
            <a:ext cx="6096000" cy="6192837"/>
          </a:xfrm>
          <a:solidFill>
            <a:srgbClr val="002F7C">
              <a:alpha val="48000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9835F83-7E26-F349-94A2-3C720F4BE8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29138" y="1628774"/>
            <a:ext cx="5112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7F9457FC-27A3-734B-BDAE-0452EA77C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39" y="657225"/>
            <a:ext cx="5111999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D7A7E0A-11C0-8841-9452-80296AC02C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39" y="1076357"/>
            <a:ext cx="5111999" cy="36743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FB3C64-651D-C846-9F52-0C326BC3C70F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46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wo text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CEA1740-2056-4041-8446-0756B347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5440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C51A78-987D-564A-A20D-07B50D70554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65440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104CDD-C3CF-9145-92AD-769C2E2DA1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55413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0B8F1C1-CE97-9849-86C1-01FD780A49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93137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Picture 7" descr="A person wearing a black shirt&#10;&#10;Description automatically generated">
            <a:extLst>
              <a:ext uri="{FF2B5EF4-FFF2-40B4-BE49-F238E27FC236}">
                <a16:creationId xmlns:a16="http://schemas.microsoft.com/office/drawing/2014/main" id="{5743BAB9-6785-954E-A4CC-B8027BBAA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887"/>
            <a:ext cx="4075124" cy="61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3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- One text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6315B9-D8C3-DE43-811F-1ABA6EB6BFED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521" y="1628775"/>
            <a:ext cx="6870617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FEEB764-B4C7-EF43-A52C-2B2D4F89A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549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A34BE56-A631-2048-8649-DA1479E6540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80549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22" name="Picture 21" descr="A person wearing a black shirt&#10;&#10;Description automatically generated">
            <a:extLst>
              <a:ext uri="{FF2B5EF4-FFF2-40B4-BE49-F238E27FC236}">
                <a16:creationId xmlns:a16="http://schemas.microsoft.com/office/drawing/2014/main" id="{D522E28A-5180-D748-A884-08C285F92E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887"/>
            <a:ext cx="4075124" cy="61928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0D7392-3A95-3C44-82F8-F97130DAE661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62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eft - Two text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CEA1740-2056-4041-8446-0756B347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5440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C51A78-987D-564A-A20D-07B50D70554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65440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104CDD-C3CF-9145-92AD-769C2E2DA1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55413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0B8F1C1-CE97-9849-86C1-01FD780A49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93137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57DE94-753C-7845-A2F1-D48E04602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328"/>
            <a:ext cx="4075124" cy="61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0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left - One text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6315B9-D8C3-DE43-811F-1ABA6EB6BFED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521" y="1628775"/>
            <a:ext cx="6870617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FEEB764-B4C7-EF43-A52C-2B2D4F89A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549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A34BE56-A631-2048-8649-DA1479E6540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80549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0D7392-3A95-3C44-82F8-F97130DAE661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78E30D-0A6D-C949-BA01-B88BC2A14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328"/>
            <a:ext cx="4075124" cy="61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42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wo text columns (blu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369993" y="6456998"/>
            <a:ext cx="271144" cy="175262"/>
          </a:xfrm>
        </p:spPr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6918EA-26CD-7F46-A4CF-8E55AE0C1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548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7DB080-7028-B64F-B0A6-FC8027A2A4D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80548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590F562-5771-F94F-8057-1908C99F10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70521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21CF315-1AF2-B446-9DC1-404E95D23F6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93138" y="1628775"/>
            <a:ext cx="3348000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5" name="Picture 1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8B8FFEC9-654B-EF4C-BE57-99C022B26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888"/>
            <a:ext cx="4079875" cy="61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7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- One text column (whit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EA291C0-5FA1-5947-AF31-1F53EC8EE71B}"/>
              </a:ext>
            </a:extLst>
          </p:cNvPr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520" y="1628775"/>
            <a:ext cx="6870617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E532031A-6E15-5E47-9601-E4F54CC42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0548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D93E8C7-AA10-8244-8F52-FD03FB0F848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80548" y="1076357"/>
            <a:ext cx="6860589" cy="192056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16" name="Picture 15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26C60C31-1C7E-7D48-8749-B9A80828E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1"/>
          <a:stretch/>
        </p:blipFill>
        <p:spPr>
          <a:xfrm>
            <a:off x="0" y="115888"/>
            <a:ext cx="4079875" cy="61928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520A8F-01EE-D648-B98E-527C6941315A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59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s (max 3 row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949234"/>
            <a:ext cx="7216621" cy="4784816"/>
          </a:xfrm>
        </p:spPr>
        <p:txBody>
          <a:bodyPr anchor="ctr">
            <a:noAutofit/>
          </a:bodyPr>
          <a:lstStyle>
            <a:lvl1pPr algn="l">
              <a:defRPr sz="5300" b="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Remember that this page should maximum be on three rows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52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s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2" y="1697205"/>
            <a:ext cx="11090275" cy="1888708"/>
          </a:xfrm>
        </p:spPr>
        <p:txBody>
          <a:bodyPr anchor="b">
            <a:noAutofit/>
          </a:bodyPr>
          <a:lstStyle>
            <a:lvl1pPr marL="180000" indent="-180000" algn="l">
              <a:defRPr sz="4000" b="0" baseline="0">
                <a:solidFill>
                  <a:schemeClr val="tx1"/>
                </a:solidFill>
              </a:defRPr>
            </a:lvl1pPr>
          </a:lstStyle>
          <a:p>
            <a:r>
              <a:rPr lang="en-GB" sz="4000" b="0" noProof="0" dirty="0"/>
              <a:t>‘This is a place for you to write a quote. Maximum three rows’</a:t>
            </a:r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AAE163-EC90-C048-998E-6170724EFA66}"/>
              </a:ext>
            </a:extLst>
          </p:cNvPr>
          <p:cNvSpPr txBox="1">
            <a:spLocks/>
          </p:cNvSpPr>
          <p:nvPr userDrawn="1"/>
        </p:nvSpPr>
        <p:spPr>
          <a:xfrm>
            <a:off x="448362" y="683516"/>
            <a:ext cx="11192775" cy="53338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388" indent="-179388"/>
            <a:endParaRPr lang="sv-SE" sz="36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87E55D2-1A7C-7D44-906C-574599A7DA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743" y="3796378"/>
            <a:ext cx="5978274" cy="647286"/>
          </a:xfrm>
        </p:spPr>
        <p:txBody>
          <a:bodyPr>
            <a:noAutofit/>
          </a:bodyPr>
          <a:lstStyle>
            <a:lvl1pPr marL="0" indent="0" algn="l">
              <a:buNone/>
              <a:defRPr sz="1400" b="0" cap="none" spc="1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513922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949234"/>
            <a:ext cx="11090275" cy="4784816"/>
          </a:xfrm>
        </p:spPr>
        <p:txBody>
          <a:bodyPr anchor="ctr">
            <a:noAutofit/>
          </a:bodyPr>
          <a:lstStyle>
            <a:lvl1pPr algn="l">
              <a:defRPr sz="106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Only one 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5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0BA0F9-9CB7-6A45-8C3B-7C58924926EB}"/>
              </a:ext>
            </a:extLst>
          </p:cNvPr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9E31D4E4-3637-E34D-BD3F-66A2B54DD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Agenda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38A8A32-771B-B24F-B91F-D51EE9DD1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FB9D93-DCF1-C346-93A6-E9A72844F61F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BE63A4-24E8-114F-818E-75A6F8D2E992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1FE4F77-5E17-2847-B287-539C5F0E72B2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ABDA163-588A-0245-ADAB-59D82A1E13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28337A5-272F-A145-B791-F1F3BCDF774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339578-5DAD-9448-AA8A-C0ED11DEFB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>
            <a:lvl1pPr marL="0" indent="0">
              <a:buNone/>
              <a:defRPr b="1"/>
            </a:lvl1pPr>
            <a:lvl2pPr marL="501650" indent="-236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3E3C0F4-9AD9-604C-9131-320A8224CB1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5007" y="1628774"/>
            <a:ext cx="5336131" cy="4105275"/>
          </a:xfrm>
        </p:spPr>
        <p:txBody>
          <a:bodyPr/>
          <a:lstStyle>
            <a:lvl1pPr marL="0" indent="0">
              <a:buFontTx/>
              <a:buNone/>
              <a:defRPr b="1"/>
            </a:lvl1pPr>
            <a:lvl2pPr marL="501650" indent="-236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noProof="0" dirty="0"/>
              <a:t>Part 2</a:t>
            </a:r>
          </a:p>
          <a:p>
            <a:pPr lvl="1"/>
            <a:r>
              <a:rPr lang="en-GB" noProof="0" dirty="0"/>
              <a:t>Activity 1		12-13</a:t>
            </a:r>
          </a:p>
          <a:p>
            <a:pPr lvl="1"/>
            <a:r>
              <a:rPr lang="en-GB" noProof="0" dirty="0"/>
              <a:t>Activity 2		13-14</a:t>
            </a:r>
          </a:p>
          <a:p>
            <a:pPr lvl="1"/>
            <a:endParaRPr lang="en-GB" noProof="0" dirty="0"/>
          </a:p>
          <a:p>
            <a:pPr lvl="0"/>
            <a:r>
              <a:rPr lang="en-GB" noProof="0" dirty="0"/>
              <a:t>Part 2</a:t>
            </a:r>
          </a:p>
          <a:p>
            <a:pPr lvl="1"/>
            <a:r>
              <a:rPr lang="en-GB" noProof="0" dirty="0"/>
              <a:t>Activity 1		12-13</a:t>
            </a:r>
          </a:p>
          <a:p>
            <a:pPr lvl="1"/>
            <a:r>
              <a:rPr lang="en-GB" noProof="0" dirty="0"/>
              <a:t>Activity 2		13-14</a:t>
            </a:r>
          </a:p>
          <a:p>
            <a:pPr lvl="1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21972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9789"/>
            <a:ext cx="12191108" cy="6598421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980706"/>
            <a:ext cx="11090275" cy="1615421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Thank you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9568" y="3670806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Contact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697" y="5985530"/>
            <a:ext cx="2022603" cy="3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1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1108" cy="686816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74AEDB7-870F-A747-BAE5-F521C3BED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5208492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Agenda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5145BEF-A102-B640-B81C-F03E777D05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5" y="1076357"/>
            <a:ext cx="5208492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B5C4832-1103-604B-BDC1-28CAF2EE4D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4" y="1628774"/>
            <a:ext cx="5208492" cy="4105275"/>
          </a:xfrm>
        </p:spPr>
        <p:txBody>
          <a:bodyPr/>
          <a:lstStyle>
            <a:lvl1pPr marL="0" indent="0">
              <a:buNone/>
              <a:defRPr b="1"/>
            </a:lvl1pPr>
            <a:lvl2pPr marL="501650" indent="-236538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</p:txBody>
      </p:sp>
      <p:pic>
        <p:nvPicPr>
          <p:cNvPr id="18" name="Picture 17" descr="A close up of a person&#10;&#10;Description automatically generated">
            <a:extLst>
              <a:ext uri="{FF2B5EF4-FFF2-40B4-BE49-F238E27FC236}">
                <a16:creationId xmlns:a16="http://schemas.microsoft.com/office/drawing/2014/main" id="{9CCE27EB-62F1-0240-91CF-AD87CA708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5788" y="113036"/>
            <a:ext cx="6095108" cy="61971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EBCE96-96A0-874C-B7B9-0BB64DB0BEE7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6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rgbClr val="002F7C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268413"/>
            <a:ext cx="11090275" cy="2402691"/>
          </a:xfrm>
        </p:spPr>
        <p:txBody>
          <a:bodyPr anchor="b">
            <a:noAutofit/>
          </a:bodyPr>
          <a:lstStyle>
            <a:lvl1pPr algn="ctr">
              <a:defRPr sz="7000" kern="7000" spc="-1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9568" y="3787823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kern="2000" cap="all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12E3416-2A0F-C948-ABF8-474F0FCBA847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9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B99866-3C07-8C45-9848-FE7168D03984}"/>
              </a:ext>
            </a:extLst>
          </p:cNvPr>
          <p:cNvSpPr/>
          <p:nvPr userDrawn="1"/>
        </p:nvSpPr>
        <p:spPr>
          <a:xfrm>
            <a:off x="0" y="115888"/>
            <a:ext cx="12191108" cy="6192837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838658"/>
            <a:ext cx="11090275" cy="1615421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Sub-chapter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303" y="3549533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Sub-headline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67230CF-E245-484C-9A4A-460543B179AF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1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colum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FDF950A-6DDD-D245-B95B-DBE0CC3DD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6F822D-A834-624C-B5F2-C1F1E9AAC2E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41481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1108" cy="6858000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E1A06A9-4101-E146-BA2B-F2053C04C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030ACF-9950-764B-8A64-7173AAF1335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9BDAF6-50B3-994D-A9D9-F1BEFD468AF4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2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628774"/>
            <a:ext cx="5336131" cy="4105275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305007" y="1628774"/>
            <a:ext cx="5336131" cy="4105275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959C967-3632-4A46-8468-C99B15618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8F0AAB-98DD-F04F-B9B8-CC763EF61A4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4" cy="360362"/>
          </a:xfrm>
        </p:spPr>
        <p:txBody>
          <a:bodyPr/>
          <a:lstStyle>
            <a:lvl1pPr marL="0" indent="0">
              <a:buNone/>
              <a:defRPr sz="2000"/>
            </a:lvl1pPr>
            <a:lvl2pPr marL="265112" indent="0">
              <a:buNone/>
              <a:defRPr/>
            </a:lvl2pPr>
            <a:lvl3pPr marL="501650" indent="0">
              <a:buNone/>
              <a:defRPr/>
            </a:lvl3pPr>
            <a:lvl4pPr marL="698500" indent="0">
              <a:buNone/>
              <a:defRPr/>
            </a:lvl4pPr>
            <a:lvl5pPr marL="944563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40580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D432551-0559-E648-8F3C-A3116AC51922}"/>
              </a:ext>
            </a:extLst>
          </p:cNvPr>
          <p:cNvSpPr/>
          <p:nvPr userDrawn="1"/>
        </p:nvSpPr>
        <p:spPr>
          <a:xfrm>
            <a:off x="0" y="115888"/>
            <a:ext cx="12192000" cy="6192837"/>
          </a:xfrm>
          <a:prstGeom prst="rect">
            <a:avLst/>
          </a:prstGeom>
          <a:solidFill>
            <a:srgbClr val="A0B8D6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8161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634864"/>
            <a:ext cx="11090275" cy="4099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AG,2020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722" r:id="rId3"/>
    <p:sldLayoutId id="2147483687" r:id="rId4"/>
    <p:sldLayoutId id="2147483681" r:id="rId5"/>
    <p:sldLayoutId id="2147483711" r:id="rId6"/>
    <p:sldLayoutId id="2147483650" r:id="rId7"/>
    <p:sldLayoutId id="2147483729" r:id="rId8"/>
    <p:sldLayoutId id="2147483657" r:id="rId9"/>
    <p:sldLayoutId id="2147483703" r:id="rId10"/>
    <p:sldLayoutId id="2147483714" r:id="rId11"/>
    <p:sldLayoutId id="2147483715" r:id="rId12"/>
    <p:sldLayoutId id="2147483716" r:id="rId13"/>
    <p:sldLayoutId id="2147483717" r:id="rId14"/>
    <p:sldLayoutId id="2147483712" r:id="rId15"/>
    <p:sldLayoutId id="2147483713" r:id="rId16"/>
    <p:sldLayoutId id="2147483734" r:id="rId17"/>
    <p:sldLayoutId id="2147483735" r:id="rId18"/>
    <p:sldLayoutId id="2147483692" r:id="rId19"/>
    <p:sldLayoutId id="2147483693" r:id="rId20"/>
    <p:sldLayoutId id="2147483697" r:id="rId21"/>
    <p:sldLayoutId id="2147483698" r:id="rId22"/>
    <p:sldLayoutId id="2147483738" r:id="rId23"/>
    <p:sldLayoutId id="2147483739" r:id="rId24"/>
    <p:sldLayoutId id="2147483694" r:id="rId25"/>
    <p:sldLayoutId id="2147483695" r:id="rId26"/>
    <p:sldLayoutId id="2147483654" r:id="rId27"/>
    <p:sldLayoutId id="2147483718" r:id="rId28"/>
    <p:sldLayoutId id="2147483665" r:id="rId29"/>
    <p:sldLayoutId id="2147483682" r:id="rId3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36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215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44563" indent="-2460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9988" indent="-225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orient="horz" pos="1185" userDrawn="1">
          <p15:clr>
            <a:srgbClr val="F26B43"/>
          </p15:clr>
        </p15:guide>
        <p15:guide id="5" orient="horz" pos="3612" userDrawn="1">
          <p15:clr>
            <a:srgbClr val="F26B43"/>
          </p15:clr>
        </p15:guide>
        <p15:guide id="6" orient="horz" pos="73" userDrawn="1">
          <p15:clr>
            <a:srgbClr val="F26B43"/>
          </p15:clr>
        </p15:guide>
        <p15:guide id="7" orient="horz" pos="3974" userDrawn="1">
          <p15:clr>
            <a:srgbClr val="F26B43"/>
          </p15:clr>
        </p15:guide>
        <p15:guide id="8" orient="horz" pos="414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799" userDrawn="1">
          <p15:clr>
            <a:srgbClr val="F26B43"/>
          </p15:clr>
        </p15:guide>
        <p15:guide id="11" orient="horz" pos="595" userDrawn="1">
          <p15:clr>
            <a:srgbClr val="F26B43"/>
          </p15:clr>
        </p15:guide>
        <p15:guide id="12" pos="5110" userDrawn="1">
          <p15:clr>
            <a:srgbClr val="F26B43"/>
          </p15:clr>
        </p15:guide>
        <p15:guide id="13" pos="4112" userDrawn="1">
          <p15:clr>
            <a:srgbClr val="F26B43"/>
          </p15:clr>
        </p15:guide>
        <p15:guide id="14" orient="horz" pos="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January 2022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504379" y="2485116"/>
            <a:ext cx="3278952" cy="1615421"/>
          </a:xfrm>
        </p:spPr>
        <p:txBody>
          <a:bodyPr/>
          <a:lstStyle/>
          <a:p>
            <a:pPr lvl="0"/>
            <a:r>
              <a:rPr lang="en-US" sz="4400" dirty="0"/>
              <a:t>Como </a:t>
            </a:r>
            <a:r>
              <a:rPr lang="en-US" sz="4400" dirty="0" err="1"/>
              <a:t>fazer</a:t>
            </a:r>
            <a:r>
              <a:rPr lang="en-US" sz="4400" dirty="0"/>
              <a:t> </a:t>
            </a:r>
            <a:r>
              <a:rPr lang="en-US" sz="4400" dirty="0" err="1"/>
              <a:t>uma</a:t>
            </a:r>
            <a:r>
              <a:rPr lang="en-US" sz="4400" dirty="0"/>
              <a:t> </a:t>
            </a:r>
            <a:r>
              <a:rPr lang="en-US" sz="4400" dirty="0" err="1"/>
              <a:t>reclamação</a:t>
            </a:r>
            <a:r>
              <a:rPr lang="en-U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730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8609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/>
              <a:t>Como </a:t>
            </a:r>
            <a:r>
              <a:rPr lang="en-US" sz="2400" dirty="0" err="1"/>
              <a:t>fazer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reclamação</a:t>
            </a:r>
            <a:r>
              <a:rPr lang="en-US" sz="2400" dirty="0"/>
              <a:t>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0" y="1147083"/>
            <a:ext cx="11090274" cy="678416"/>
          </a:xfrm>
        </p:spPr>
        <p:txBody>
          <a:bodyPr>
            <a:normAutofit/>
          </a:bodyPr>
          <a:lstStyle/>
          <a:p>
            <a:r>
              <a:rPr lang="pt-PT" sz="1400" dirty="0"/>
              <a:t>Se pretender devolver ou trocar um produto por motivo de reação Alérgica</a:t>
            </a:r>
            <a:r>
              <a:rPr lang="pl-PL" sz="1400" dirty="0"/>
              <a:t>,</a:t>
            </a:r>
            <a:r>
              <a:rPr lang="pt-PT" sz="1400" dirty="0"/>
              <a:t> por favor preencha o questionário de Reações adversas clicando no mesmo . Se tiver foto da reação carrega a mesma e indique também o nº do lote caso o tenha, posteriormente clique no botão continuar</a:t>
            </a:r>
            <a:r>
              <a:rPr lang="pl-PL" sz="1400" dirty="0"/>
              <a:t> </a:t>
            </a:r>
            <a:endParaRPr lang="en-US" sz="1400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0280FA0-FC3B-4997-B0B8-CD8C474404BF}"/>
              </a:ext>
            </a:extLst>
          </p:cNvPr>
          <p:cNvSpPr txBox="1">
            <a:spLocks/>
          </p:cNvSpPr>
          <p:nvPr/>
        </p:nvSpPr>
        <p:spPr>
          <a:xfrm>
            <a:off x="550859" y="684320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/>
              <a:t>Pretendo</a:t>
            </a:r>
            <a:r>
              <a:rPr lang="en-US" sz="1800" dirty="0"/>
              <a:t> </a:t>
            </a:r>
            <a:r>
              <a:rPr lang="en-US" sz="1800" dirty="0" err="1"/>
              <a:t>devolver</a:t>
            </a:r>
            <a:r>
              <a:rPr lang="en-US" sz="1800" dirty="0"/>
              <a:t>, trocar </a:t>
            </a:r>
            <a:r>
              <a:rPr lang="en-US" sz="1800" dirty="0" err="1"/>
              <a:t>ou</a:t>
            </a:r>
            <a:r>
              <a:rPr lang="en-US" sz="1800" dirty="0"/>
              <a:t> reporter </a:t>
            </a:r>
            <a:r>
              <a:rPr lang="en-US" sz="1800" dirty="0" err="1"/>
              <a:t>produto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falta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0E7C8E-5F84-4937-AF20-617BF265EE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00" t="10126" r="31214" b="44033"/>
          <a:stretch/>
        </p:blipFill>
        <p:spPr>
          <a:xfrm>
            <a:off x="550858" y="1712002"/>
            <a:ext cx="6609806" cy="446167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0D78960-3EC5-44A3-9C4D-B135E44EA3D5}"/>
              </a:ext>
            </a:extLst>
          </p:cNvPr>
          <p:cNvSpPr/>
          <p:nvPr/>
        </p:nvSpPr>
        <p:spPr>
          <a:xfrm>
            <a:off x="2473234" y="5373189"/>
            <a:ext cx="2717075" cy="33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2162611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8609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/>
              <a:t>Como </a:t>
            </a:r>
            <a:r>
              <a:rPr lang="en-US" sz="2400" dirty="0" err="1"/>
              <a:t>fazer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reclamação</a:t>
            </a:r>
            <a:r>
              <a:rPr lang="en-US" sz="2400" dirty="0"/>
              <a:t>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106810"/>
            <a:ext cx="11090274" cy="678416"/>
          </a:xfrm>
        </p:spPr>
        <p:txBody>
          <a:bodyPr>
            <a:normAutofit/>
          </a:bodyPr>
          <a:lstStyle/>
          <a:p>
            <a:r>
              <a:rPr lang="en-US" sz="1400" dirty="0"/>
              <a:t>Caso </a:t>
            </a:r>
            <a:r>
              <a:rPr lang="en-US" sz="1400" dirty="0" err="1"/>
              <a:t>pretenda</a:t>
            </a:r>
            <a:r>
              <a:rPr lang="en-US" sz="1400" dirty="0"/>
              <a:t> trocar um </a:t>
            </a:r>
            <a:r>
              <a:rPr lang="en-US" sz="1400" dirty="0" err="1"/>
              <a:t>produto</a:t>
            </a:r>
            <a:r>
              <a:rPr lang="en-US" sz="1400" dirty="0"/>
              <a:t>, </a:t>
            </a:r>
            <a:r>
              <a:rPr lang="en-US" sz="1400" dirty="0" err="1"/>
              <a:t>pedimos</a:t>
            </a:r>
            <a:r>
              <a:rPr lang="en-US" sz="1400" dirty="0"/>
              <a:t> que </a:t>
            </a:r>
            <a:r>
              <a:rPr lang="en-US" sz="1400" dirty="0" err="1"/>
              <a:t>preencha</a:t>
            </a:r>
            <a:r>
              <a:rPr lang="en-US" sz="1400" dirty="0"/>
              <a:t> </a:t>
            </a:r>
            <a:r>
              <a:rPr lang="en-US" sz="1400" dirty="0" err="1"/>
              <a:t>todos</a:t>
            </a:r>
            <a:r>
              <a:rPr lang="en-US" sz="1400" dirty="0"/>
              <a:t> </a:t>
            </a:r>
            <a:r>
              <a:rPr lang="en-US" sz="1400" dirty="0" err="1"/>
              <a:t>os</a:t>
            </a:r>
            <a:r>
              <a:rPr lang="en-US" sz="1400" dirty="0"/>
              <a:t> campos </a:t>
            </a:r>
            <a:r>
              <a:rPr lang="en-US" sz="1400" dirty="0" err="1"/>
              <a:t>solicitados</a:t>
            </a:r>
            <a:r>
              <a:rPr lang="en-US" sz="1400" dirty="0"/>
              <a:t> 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5D73B55-4306-450F-BA41-B6D0D4B56608}"/>
              </a:ext>
            </a:extLst>
          </p:cNvPr>
          <p:cNvSpPr txBox="1">
            <a:spLocks/>
          </p:cNvSpPr>
          <p:nvPr/>
        </p:nvSpPr>
        <p:spPr>
          <a:xfrm>
            <a:off x="550862" y="717363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/>
              <a:t>Pretendo</a:t>
            </a:r>
            <a:r>
              <a:rPr lang="en-US" sz="1800" dirty="0"/>
              <a:t> </a:t>
            </a:r>
            <a:r>
              <a:rPr lang="en-US" sz="1800" dirty="0" err="1"/>
              <a:t>devolver</a:t>
            </a:r>
            <a:r>
              <a:rPr lang="en-US" sz="1800" dirty="0"/>
              <a:t>, trocar </a:t>
            </a:r>
            <a:r>
              <a:rPr lang="en-US" sz="1800" dirty="0" err="1"/>
              <a:t>ou</a:t>
            </a:r>
            <a:r>
              <a:rPr lang="en-US" sz="1800" dirty="0"/>
              <a:t> reporter </a:t>
            </a:r>
            <a:r>
              <a:rPr lang="en-US" sz="1800" dirty="0" err="1"/>
              <a:t>produto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falta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B3313C-C3C2-4094-9CDD-EBFCE7878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26" r="27857" b="41791"/>
          <a:stretch/>
        </p:blipFill>
        <p:spPr>
          <a:xfrm>
            <a:off x="550862" y="1543891"/>
            <a:ext cx="10186807" cy="367763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E696AA6-F5DB-4A7F-928C-05162D7F62EC}"/>
              </a:ext>
            </a:extLst>
          </p:cNvPr>
          <p:cNvSpPr/>
          <p:nvPr/>
        </p:nvSpPr>
        <p:spPr>
          <a:xfrm>
            <a:off x="6688183" y="3901440"/>
            <a:ext cx="914400" cy="252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3549B7-CAB9-48D7-9F66-26B64120D2BE}"/>
              </a:ext>
            </a:extLst>
          </p:cNvPr>
          <p:cNvSpPr/>
          <p:nvPr/>
        </p:nvSpPr>
        <p:spPr>
          <a:xfrm>
            <a:off x="6426927" y="4075611"/>
            <a:ext cx="2081348" cy="844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3895506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28774"/>
            <a:ext cx="5684474" cy="4105275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GB" sz="1500" kern="1200" dirty="0">
                <a:latin typeface="+mn-lt"/>
                <a:ea typeface="+mn-ea"/>
                <a:cs typeface="+mn-cs"/>
              </a:rPr>
              <a:t>Se pretender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reportar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um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produto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com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defeito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, por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favor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preencha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o campo “nº de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lote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” </a:t>
            </a:r>
          </a:p>
          <a:p>
            <a:r>
              <a:rPr lang="en-GB" sz="1500" b="1" kern="1200" dirty="0" err="1">
                <a:latin typeface="+mn-lt"/>
                <a:ea typeface="+mn-ea"/>
                <a:cs typeface="+mn-cs"/>
              </a:rPr>
              <a:t>Poque</a:t>
            </a:r>
            <a:r>
              <a:rPr lang="en-GB" sz="1500" b="1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b="1" kern="1200" dirty="0" err="1">
                <a:latin typeface="+mn-lt"/>
                <a:ea typeface="+mn-ea"/>
                <a:cs typeface="+mn-cs"/>
              </a:rPr>
              <a:t>precisamos</a:t>
            </a:r>
            <a:r>
              <a:rPr lang="en-GB" sz="1500" b="1" kern="1200" dirty="0">
                <a:latin typeface="+mn-lt"/>
                <a:ea typeface="+mn-ea"/>
                <a:cs typeface="+mn-cs"/>
              </a:rPr>
              <a:t> da </a:t>
            </a:r>
            <a:r>
              <a:rPr lang="en-GB" sz="1500" b="1" kern="1200" dirty="0" err="1">
                <a:latin typeface="+mn-lt"/>
                <a:ea typeface="+mn-ea"/>
                <a:cs typeface="+mn-cs"/>
              </a:rPr>
              <a:t>informação</a:t>
            </a:r>
            <a:r>
              <a:rPr lang="en-GB" sz="1500" b="1" kern="1200" dirty="0">
                <a:latin typeface="+mn-lt"/>
                <a:ea typeface="+mn-ea"/>
                <a:cs typeface="+mn-cs"/>
              </a:rPr>
              <a:t> do nº de </a:t>
            </a:r>
            <a:r>
              <a:rPr lang="en-GB" sz="1500" b="1" kern="1200" dirty="0" err="1">
                <a:latin typeface="+mn-lt"/>
                <a:ea typeface="+mn-ea"/>
                <a:cs typeface="+mn-cs"/>
              </a:rPr>
              <a:t>lote</a:t>
            </a:r>
            <a:r>
              <a:rPr lang="en-GB" sz="1500" b="1" kern="1200" dirty="0"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GB" sz="1500" kern="1200" dirty="0">
                <a:latin typeface="+mn-lt"/>
                <a:ea typeface="+mn-ea"/>
                <a:cs typeface="+mn-cs"/>
              </a:rPr>
              <a:t>O nº do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lote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diz-nos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quando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o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produto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foi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produzido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.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Também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nos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diz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onde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e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quem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o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produziu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.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Em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caso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de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problemas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relacionados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com a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qualidade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do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produto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o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preenchimento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do nº do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lote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ajuda-nos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a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encontrar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a causa do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problema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e </a:t>
            </a:r>
            <a:r>
              <a:rPr lang="en-GB" sz="1500" dirty="0" err="1"/>
              <a:t>permite-nos</a:t>
            </a:r>
            <a:r>
              <a:rPr lang="en-GB" sz="1500" dirty="0"/>
              <a:t> </a:t>
            </a:r>
            <a:r>
              <a:rPr lang="en-GB" sz="1500" dirty="0" err="1"/>
              <a:t>inspecionar</a:t>
            </a:r>
            <a:r>
              <a:rPr lang="en-GB" sz="1500" dirty="0"/>
              <a:t> </a:t>
            </a:r>
            <a:r>
              <a:rPr lang="en-GB" sz="1500" dirty="0" err="1"/>
              <a:t>os</a:t>
            </a:r>
            <a:r>
              <a:rPr lang="en-GB" sz="1500" dirty="0"/>
              <a:t> outros </a:t>
            </a:r>
            <a:r>
              <a:rPr lang="en-GB" sz="1500" dirty="0" err="1"/>
              <a:t>produtos</a:t>
            </a:r>
            <a:r>
              <a:rPr lang="en-GB" sz="1500" dirty="0"/>
              <a:t> do </a:t>
            </a:r>
            <a:r>
              <a:rPr lang="en-GB" sz="1500" dirty="0" err="1"/>
              <a:t>mesmo</a:t>
            </a:r>
            <a:r>
              <a:rPr lang="en-GB" sz="1500" dirty="0"/>
              <a:t> </a:t>
            </a:r>
            <a:r>
              <a:rPr lang="en-GB" sz="1500" dirty="0" err="1"/>
              <a:t>lote</a:t>
            </a:r>
            <a:r>
              <a:rPr lang="en-GB" sz="1500" dirty="0"/>
              <a:t> e </a:t>
            </a:r>
            <a:r>
              <a:rPr lang="en-GB" sz="1500" dirty="0" err="1"/>
              <a:t>parar</a:t>
            </a:r>
            <a:r>
              <a:rPr lang="en-GB" sz="1500" dirty="0"/>
              <a:t> a </a:t>
            </a:r>
            <a:r>
              <a:rPr lang="en-GB" sz="1500" dirty="0" err="1"/>
              <a:t>venda</a:t>
            </a:r>
            <a:r>
              <a:rPr lang="en-GB" sz="1500" dirty="0"/>
              <a:t> </a:t>
            </a:r>
            <a:r>
              <a:rPr lang="en-GB" sz="1500" dirty="0" err="1"/>
              <a:t>desse</a:t>
            </a:r>
            <a:r>
              <a:rPr lang="en-GB" sz="1500" dirty="0"/>
              <a:t> </a:t>
            </a:r>
            <a:r>
              <a:rPr lang="en-GB" sz="1500" dirty="0" err="1"/>
              <a:t>produto</a:t>
            </a:r>
            <a:r>
              <a:rPr lang="en-GB" sz="1500" dirty="0"/>
              <a:t> </a:t>
            </a:r>
            <a:r>
              <a:rPr lang="en-GB" sz="1500" dirty="0" err="1"/>
              <a:t>caso</a:t>
            </a:r>
            <a:r>
              <a:rPr lang="en-GB" sz="1500" dirty="0"/>
              <a:t> </a:t>
            </a:r>
            <a:r>
              <a:rPr lang="en-GB" sz="1500" dirty="0" err="1"/>
              <a:t>necessário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. Por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isso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ajude-nos</a:t>
            </a:r>
            <a:r>
              <a:rPr lang="en-GB" sz="1500" dirty="0"/>
              <a:t>, </a:t>
            </a:r>
            <a:r>
              <a:rPr lang="en-GB" sz="1500" dirty="0" err="1"/>
              <a:t>indicando</a:t>
            </a:r>
            <a:r>
              <a:rPr lang="en-GB" sz="1500" dirty="0"/>
              <a:t> sempre o nº do </a:t>
            </a:r>
            <a:r>
              <a:rPr lang="en-GB" sz="1500" dirty="0" err="1"/>
              <a:t>lote</a:t>
            </a:r>
            <a:r>
              <a:rPr lang="en-GB" sz="1500" dirty="0"/>
              <a:t>.</a:t>
            </a:r>
            <a:endParaRPr lang="en-GB" sz="1500" kern="1200" dirty="0">
              <a:latin typeface="+mn-lt"/>
              <a:ea typeface="+mn-ea"/>
              <a:cs typeface="+mn-cs"/>
            </a:endParaRPr>
          </a:p>
          <a:p>
            <a:r>
              <a:rPr lang="en-GB" sz="1500" kern="1200" dirty="0">
                <a:latin typeface="+mn-lt"/>
                <a:ea typeface="+mn-ea"/>
                <a:cs typeface="+mn-cs"/>
              </a:rPr>
              <a:t>O nº de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lote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tem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4 a 5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caracteres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e é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uma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combinação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entre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letras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e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números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.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Examplo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: LD7P1. O nº do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lote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não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deve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ser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confundido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com a data de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validade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do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produto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, que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normalmente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está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impresso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próximo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do nº de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lote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. O nº de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lote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pode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estar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localizado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em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locais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di</a:t>
            </a:r>
            <a:r>
              <a:rPr lang="en-GB" sz="1500" dirty="0" err="1"/>
              <a:t>ferentes</a:t>
            </a:r>
            <a:r>
              <a:rPr lang="en-GB" sz="1500" dirty="0"/>
              <a:t>, </a:t>
            </a:r>
            <a:r>
              <a:rPr lang="en-GB" sz="1500" dirty="0" err="1"/>
              <a:t>dependendo</a:t>
            </a:r>
            <a:r>
              <a:rPr lang="en-GB" sz="1500" dirty="0"/>
              <a:t> do </a:t>
            </a:r>
            <a:r>
              <a:rPr lang="en-GB" sz="1500" dirty="0" err="1"/>
              <a:t>tipo</a:t>
            </a:r>
            <a:r>
              <a:rPr lang="en-GB" sz="1500" dirty="0"/>
              <a:t> de </a:t>
            </a:r>
            <a:r>
              <a:rPr lang="en-GB" sz="1500" dirty="0" err="1"/>
              <a:t>produto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. Na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imagem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à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direita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podem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ver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onde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se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localiza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o nº de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lote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kern="1200" dirty="0" err="1">
                <a:latin typeface="+mn-lt"/>
                <a:ea typeface="+mn-ea"/>
                <a:cs typeface="+mn-cs"/>
              </a:rPr>
              <a:t>em</a:t>
            </a:r>
            <a:r>
              <a:rPr lang="en-GB" sz="15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1500" dirty="0" err="1"/>
              <a:t>diferentes</a:t>
            </a:r>
            <a:r>
              <a:rPr lang="en-GB" sz="1500" dirty="0"/>
              <a:t> </a:t>
            </a:r>
            <a:r>
              <a:rPr lang="en-GB" sz="1500" dirty="0" err="1"/>
              <a:t>produtos</a:t>
            </a:r>
            <a:r>
              <a:rPr lang="en-GB" sz="1500" dirty="0"/>
              <a:t>.</a:t>
            </a:r>
            <a:endParaRPr lang="en-GB" sz="1500" kern="1200" dirty="0">
              <a:latin typeface="+mn-lt"/>
              <a:ea typeface="+mn-ea"/>
              <a:cs typeface="+mn-cs"/>
            </a:endParaRPr>
          </a:p>
          <a:p>
            <a:endParaRPr lang="en-GB" sz="15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BFABC-A8F8-4498-BB4A-A5EFF8B89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007" y="2587505"/>
            <a:ext cx="5336131" cy="2187813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2400" dirty="0"/>
              <a:t>Como </a:t>
            </a:r>
            <a:r>
              <a:rPr lang="en-US" sz="2400" dirty="0" err="1"/>
              <a:t>fazer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reclamação</a:t>
            </a:r>
            <a:r>
              <a:rPr lang="en-US" sz="2400" dirty="0"/>
              <a:t>?</a:t>
            </a:r>
            <a:endParaRPr lang="en-GB" sz="24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5D73B55-4306-450F-BA41-B6D0D4B56608}"/>
              </a:ext>
            </a:extLst>
          </p:cNvPr>
          <p:cNvSpPr txBox="1">
            <a:spLocks/>
          </p:cNvSpPr>
          <p:nvPr/>
        </p:nvSpPr>
        <p:spPr>
          <a:xfrm>
            <a:off x="550864" y="1076357"/>
            <a:ext cx="11090274" cy="3603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Pretendo</a:t>
            </a:r>
            <a:r>
              <a:rPr lang="en-US" sz="2000" dirty="0"/>
              <a:t> </a:t>
            </a:r>
            <a:r>
              <a:rPr lang="en-US" sz="2000" dirty="0" err="1"/>
              <a:t>devolver</a:t>
            </a:r>
            <a:r>
              <a:rPr lang="en-US" sz="2000" dirty="0"/>
              <a:t>, trocar </a:t>
            </a:r>
            <a:r>
              <a:rPr lang="en-US" sz="2000" dirty="0" err="1"/>
              <a:t>ou</a:t>
            </a:r>
            <a:r>
              <a:rPr lang="en-US" sz="2000" dirty="0"/>
              <a:t> reporter </a:t>
            </a:r>
            <a:r>
              <a:rPr lang="en-US" sz="2000" dirty="0" err="1"/>
              <a:t>produto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falta</a:t>
            </a:r>
            <a:endParaRPr lang="en-US" sz="2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888F624-1C94-470F-99E4-446F0E774830}"/>
              </a:ext>
            </a:extLst>
          </p:cNvPr>
          <p:cNvSpPr/>
          <p:nvPr/>
        </p:nvSpPr>
        <p:spPr>
          <a:xfrm>
            <a:off x="10189027" y="2891246"/>
            <a:ext cx="940526" cy="3222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3067004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821" y="1628918"/>
            <a:ext cx="4801314" cy="39531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 Se </a:t>
            </a:r>
            <a:r>
              <a:rPr lang="en-US" dirty="0" err="1"/>
              <a:t>pretende</a:t>
            </a:r>
            <a:r>
              <a:rPr lang="en-US" dirty="0"/>
              <a:t> reporter </a:t>
            </a:r>
            <a:r>
              <a:rPr lang="en-US" dirty="0" err="1"/>
              <a:t>produto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falta</a:t>
            </a:r>
            <a:r>
              <a:rPr lang="en-US" dirty="0"/>
              <a:t>, no </a:t>
            </a:r>
            <a:r>
              <a:rPr lang="en-US" dirty="0" err="1"/>
              <a:t>lado</a:t>
            </a:r>
            <a:r>
              <a:rPr lang="en-US" dirty="0"/>
              <a:t> </a:t>
            </a:r>
            <a:r>
              <a:rPr lang="en-US" dirty="0" err="1"/>
              <a:t>direito</a:t>
            </a:r>
            <a:r>
              <a:rPr lang="en-US" dirty="0"/>
              <a:t> do </a:t>
            </a:r>
            <a:r>
              <a:rPr lang="en-US" dirty="0" err="1"/>
              <a:t>produto</a:t>
            </a:r>
            <a:r>
              <a:rPr lang="en-US" dirty="0"/>
              <a:t> </a:t>
            </a:r>
            <a:r>
              <a:rPr lang="en-US" dirty="0" err="1"/>
              <a:t>selecione</a:t>
            </a:r>
            <a:r>
              <a:rPr lang="en-US" dirty="0"/>
              <a:t> </a:t>
            </a:r>
            <a:r>
              <a:rPr lang="en-US" b="1" dirty="0"/>
              <a:t>“</a:t>
            </a:r>
            <a:r>
              <a:rPr lang="en-US" b="1" dirty="0" err="1"/>
              <a:t>Reportar</a:t>
            </a:r>
            <a:r>
              <a:rPr lang="en-US" b="1" dirty="0"/>
              <a:t> </a:t>
            </a:r>
            <a:r>
              <a:rPr lang="en-US" b="1" dirty="0" err="1"/>
              <a:t>produto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falta</a:t>
            </a:r>
            <a:r>
              <a:rPr lang="en-US" b="1" dirty="0"/>
              <a:t>” </a:t>
            </a:r>
          </a:p>
          <a:p>
            <a:r>
              <a:rPr lang="pt-PT" dirty="0"/>
              <a:t>2. </a:t>
            </a:r>
            <a:r>
              <a:rPr lang="pl-PL" dirty="0"/>
              <a:t>Sele</a:t>
            </a:r>
            <a:r>
              <a:rPr lang="pt-PT" dirty="0"/>
              <a:t>cione o motivo na caixa que surge abaixo</a:t>
            </a:r>
            <a:r>
              <a:rPr lang="pl-PL" dirty="0"/>
              <a:t>: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Produto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recebido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Recebido</a:t>
            </a:r>
            <a:r>
              <a:rPr lang="en-US" dirty="0"/>
              <a:t> </a:t>
            </a:r>
            <a:r>
              <a:rPr lang="en-US" dirty="0" err="1"/>
              <a:t>produto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pedido</a:t>
            </a:r>
            <a:endParaRPr lang="en-US" dirty="0"/>
          </a:p>
          <a:p>
            <a:r>
              <a:rPr lang="pt-PT" dirty="0"/>
              <a:t>3.Na nova caixa que irá surgir mais abaixo</a:t>
            </a:r>
            <a:r>
              <a:rPr lang="pl-PL" dirty="0"/>
              <a:t>, </a:t>
            </a:r>
            <a:r>
              <a:rPr lang="pt-PT" dirty="0"/>
              <a:t>espcifique como deseja que tratemos a sua reclamação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Cancelar</a:t>
            </a:r>
            <a:r>
              <a:rPr lang="en-US" dirty="0"/>
              <a:t> o </a:t>
            </a:r>
            <a:r>
              <a:rPr lang="en-US" dirty="0" err="1"/>
              <a:t>produto</a:t>
            </a:r>
            <a:r>
              <a:rPr lang="en-US" dirty="0"/>
              <a:t>  ( </a:t>
            </a:r>
            <a:r>
              <a:rPr lang="en-US" dirty="0" err="1"/>
              <a:t>crédito</a:t>
            </a:r>
            <a:r>
              <a:rPr lang="en-US" dirty="0"/>
              <a:t> é </a:t>
            </a:r>
            <a:r>
              <a:rPr lang="en-US" dirty="0" err="1"/>
              <a:t>efetuado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Envie</a:t>
            </a:r>
            <a:r>
              <a:rPr lang="en-US" dirty="0"/>
              <a:t> o </a:t>
            </a:r>
            <a:r>
              <a:rPr lang="en-US" dirty="0" err="1"/>
              <a:t>produto</a:t>
            </a:r>
            <a:endParaRPr lang="pl-PL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83F0191-E932-43C0-8AC0-07A27C7D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0" y="644434"/>
            <a:ext cx="11090277" cy="875292"/>
          </a:xfrm>
        </p:spPr>
        <p:txBody>
          <a:bodyPr>
            <a:normAutofit fontScale="90000"/>
          </a:bodyPr>
          <a:lstStyle/>
          <a:p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Como </a:t>
            </a:r>
            <a:r>
              <a:rPr lang="en-US" sz="2800" dirty="0" err="1"/>
              <a:t>fazer</a:t>
            </a:r>
            <a:r>
              <a:rPr lang="en-US" sz="2800" dirty="0"/>
              <a:t>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reclamação</a:t>
            </a:r>
            <a:r>
              <a:rPr lang="en-US" sz="2800" dirty="0"/>
              <a:t>?</a:t>
            </a:r>
            <a:br>
              <a:rPr lang="en-US" sz="2800" dirty="0"/>
            </a:br>
            <a:r>
              <a:rPr lang="en-US" sz="2800" dirty="0" err="1"/>
              <a:t>Pretendo</a:t>
            </a:r>
            <a:r>
              <a:rPr lang="en-US" sz="2800" dirty="0"/>
              <a:t> </a:t>
            </a:r>
            <a:r>
              <a:rPr lang="en-US" sz="2800" dirty="0" err="1"/>
              <a:t>devolver</a:t>
            </a:r>
            <a:r>
              <a:rPr lang="en-US" sz="2800" dirty="0"/>
              <a:t>, trocar </a:t>
            </a:r>
            <a:r>
              <a:rPr lang="en-US" sz="2800" dirty="0" err="1"/>
              <a:t>ou</a:t>
            </a:r>
            <a:r>
              <a:rPr lang="en-US" sz="2800" dirty="0"/>
              <a:t> reporter </a:t>
            </a:r>
            <a:r>
              <a:rPr lang="en-US" sz="2800" dirty="0" err="1"/>
              <a:t>produto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falta</a:t>
            </a:r>
            <a:br>
              <a:rPr lang="en-US" sz="2800" dirty="0"/>
            </a:br>
            <a:endParaRPr lang="pt-P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DBD756-2694-4B4C-9E2F-A29F638B8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85" t="10209" r="31715" b="47857"/>
          <a:stretch/>
        </p:blipFill>
        <p:spPr>
          <a:xfrm>
            <a:off x="6050677" y="1319429"/>
            <a:ext cx="4402499" cy="27397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DDBA54-F232-44DC-87A0-F33E5C2EF0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85" t="17397" r="28833" b="44824"/>
          <a:stretch/>
        </p:blipFill>
        <p:spPr>
          <a:xfrm>
            <a:off x="6095998" y="4059144"/>
            <a:ext cx="4402498" cy="21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01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1" y="296286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/>
              <a:t>Como </a:t>
            </a:r>
            <a:r>
              <a:rPr lang="en-US" sz="2400" dirty="0" err="1"/>
              <a:t>fazer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reclamação</a:t>
            </a:r>
            <a:r>
              <a:rPr lang="en-US" sz="2400" dirty="0"/>
              <a:t>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006679"/>
            <a:ext cx="11090274" cy="507628"/>
          </a:xfrm>
        </p:spPr>
        <p:txBody>
          <a:bodyPr>
            <a:normAutofit/>
          </a:bodyPr>
          <a:lstStyle/>
          <a:p>
            <a:r>
              <a:rPr lang="en-US" sz="1400" dirty="0"/>
              <a:t>Se </a:t>
            </a:r>
            <a:r>
              <a:rPr lang="en-US" sz="1400" dirty="0" err="1"/>
              <a:t>pretende</a:t>
            </a:r>
            <a:r>
              <a:rPr lang="en-US" sz="1400" dirty="0"/>
              <a:t> reporter </a:t>
            </a:r>
            <a:r>
              <a:rPr lang="en-US" sz="1400" dirty="0" err="1"/>
              <a:t>produto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</a:t>
            </a:r>
            <a:r>
              <a:rPr lang="en-US" sz="1400" dirty="0" err="1"/>
              <a:t>falta</a:t>
            </a:r>
            <a:r>
              <a:rPr lang="en-US" sz="1400" dirty="0"/>
              <a:t>, </a:t>
            </a:r>
            <a:r>
              <a:rPr lang="en-US" sz="1400" dirty="0" err="1"/>
              <a:t>tendo</a:t>
            </a:r>
            <a:r>
              <a:rPr lang="en-US" sz="1400" dirty="0"/>
              <a:t> </a:t>
            </a:r>
            <a:r>
              <a:rPr lang="en-US" sz="1400" dirty="0" err="1"/>
              <a:t>recebido</a:t>
            </a:r>
            <a:r>
              <a:rPr lang="en-US" sz="1400" dirty="0"/>
              <a:t> </a:t>
            </a:r>
            <a:r>
              <a:rPr lang="en-US" sz="1400" dirty="0" err="1"/>
              <a:t>produto</a:t>
            </a:r>
            <a:r>
              <a:rPr lang="en-US" sz="1400" dirty="0"/>
              <a:t> </a:t>
            </a:r>
            <a:r>
              <a:rPr lang="en-US" sz="1400" dirty="0" err="1"/>
              <a:t>não</a:t>
            </a:r>
            <a:r>
              <a:rPr lang="en-US" sz="1400" dirty="0"/>
              <a:t> </a:t>
            </a:r>
            <a:r>
              <a:rPr lang="en-US" sz="1400" dirty="0" err="1"/>
              <a:t>pedido</a:t>
            </a:r>
            <a:r>
              <a:rPr lang="en-US" sz="1400" dirty="0"/>
              <a:t> por </a:t>
            </a:r>
            <a:r>
              <a:rPr lang="en-US" sz="1400" dirty="0" err="1"/>
              <a:t>si</a:t>
            </a:r>
            <a:r>
              <a:rPr lang="en-US" sz="1400" dirty="0"/>
              <a:t>, </a:t>
            </a:r>
            <a:r>
              <a:rPr lang="en-US" sz="1400" dirty="0" err="1"/>
              <a:t>selecione</a:t>
            </a:r>
            <a:r>
              <a:rPr lang="en-US" sz="1400" dirty="0"/>
              <a:t> </a:t>
            </a:r>
            <a:r>
              <a:rPr lang="en-US" sz="1400" dirty="0" err="1"/>
              <a:t>os</a:t>
            </a:r>
            <a:r>
              <a:rPr lang="en-US" sz="1400" dirty="0"/>
              <a:t> campos </a:t>
            </a:r>
            <a:r>
              <a:rPr lang="en-US" sz="1400" dirty="0" err="1"/>
              <a:t>abaixo</a:t>
            </a:r>
            <a:r>
              <a:rPr lang="en-US" sz="1400" dirty="0"/>
              <a:t>    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6491F43-1925-48F3-9492-43D3DC664BF4}"/>
              </a:ext>
            </a:extLst>
          </p:cNvPr>
          <p:cNvSpPr txBox="1">
            <a:spLocks/>
          </p:cNvSpPr>
          <p:nvPr/>
        </p:nvSpPr>
        <p:spPr>
          <a:xfrm>
            <a:off x="550861" y="594880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/>
              <a:t>Pretendo</a:t>
            </a:r>
            <a:r>
              <a:rPr lang="en-US" sz="1800" dirty="0"/>
              <a:t> </a:t>
            </a:r>
            <a:r>
              <a:rPr lang="en-US" sz="1800" dirty="0" err="1"/>
              <a:t>devolver</a:t>
            </a:r>
            <a:r>
              <a:rPr lang="en-US" sz="1800" dirty="0"/>
              <a:t>, trocar </a:t>
            </a:r>
            <a:r>
              <a:rPr lang="en-US" sz="1800" dirty="0" err="1"/>
              <a:t>ou</a:t>
            </a:r>
            <a:r>
              <a:rPr lang="en-US" sz="1800" dirty="0"/>
              <a:t> reporter </a:t>
            </a:r>
            <a:r>
              <a:rPr lang="en-US" sz="1800" dirty="0" err="1"/>
              <a:t>produto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falta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6D7621-BE08-4C4E-9CC6-828B85DB2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29" t="19337" r="31643" b="45834"/>
          <a:stretch/>
        </p:blipFill>
        <p:spPr>
          <a:xfrm>
            <a:off x="237613" y="1366234"/>
            <a:ext cx="11132380" cy="392857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3B5566C-3A57-4EBF-AF60-9B986C026749}"/>
              </a:ext>
            </a:extLst>
          </p:cNvPr>
          <p:cNvSpPr/>
          <p:nvPr/>
        </p:nvSpPr>
        <p:spPr>
          <a:xfrm>
            <a:off x="7271657" y="4127863"/>
            <a:ext cx="2342606" cy="12279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3924635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8609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/>
              <a:t>Como </a:t>
            </a:r>
            <a:r>
              <a:rPr lang="en-US" sz="2400" dirty="0" err="1"/>
              <a:t>fazer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reclamação</a:t>
            </a:r>
            <a:r>
              <a:rPr lang="en-US" sz="2400" dirty="0"/>
              <a:t>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835891"/>
            <a:ext cx="11090274" cy="678416"/>
          </a:xfrm>
        </p:spPr>
        <p:txBody>
          <a:bodyPr>
            <a:normAutofit/>
          </a:bodyPr>
          <a:lstStyle/>
          <a:p>
            <a:r>
              <a:rPr lang="pt-PT" sz="1400" dirty="0"/>
              <a:t>Caso pretenda reportar incorreção na factura, relacionada com produtos de campanha ou prémios em falta</a:t>
            </a:r>
            <a:r>
              <a:rPr lang="en-US" sz="1400" dirty="0"/>
              <a:t>, </a:t>
            </a:r>
            <a:r>
              <a:rPr lang="en-US" sz="1400" dirty="0" err="1"/>
              <a:t>selecione</a:t>
            </a:r>
            <a:r>
              <a:rPr lang="en-US" sz="1400" dirty="0"/>
              <a:t> </a:t>
            </a:r>
            <a:r>
              <a:rPr lang="en-US" sz="1400" dirty="0" err="1"/>
              <a:t>essa</a:t>
            </a:r>
            <a:r>
              <a:rPr lang="en-US" sz="1400" dirty="0"/>
              <a:t> </a:t>
            </a:r>
            <a:r>
              <a:rPr lang="en-US" sz="1400" dirty="0" err="1"/>
              <a:t>opção</a:t>
            </a:r>
            <a:r>
              <a:rPr lang="en-US" sz="1400" dirty="0"/>
              <a:t> na Caixa </a:t>
            </a:r>
            <a:r>
              <a:rPr lang="en-US" sz="1400" dirty="0" err="1"/>
              <a:t>respetiva</a:t>
            </a:r>
            <a:r>
              <a:rPr lang="en-US" sz="1400" dirty="0"/>
              <a:t>. Por </a:t>
            </a:r>
            <a:r>
              <a:rPr lang="en-US" sz="1400" dirty="0" err="1"/>
              <a:t>fim</a:t>
            </a:r>
            <a:r>
              <a:rPr lang="en-US" sz="1400" dirty="0"/>
              <a:t> clique no </a:t>
            </a:r>
            <a:r>
              <a:rPr lang="en-US" sz="1400" dirty="0" err="1"/>
              <a:t>botão</a:t>
            </a:r>
            <a:r>
              <a:rPr lang="en-US" sz="1400" dirty="0"/>
              <a:t> </a:t>
            </a:r>
            <a:r>
              <a:rPr lang="en-US" sz="1400" b="1" dirty="0" err="1"/>
              <a:t>Continuar</a:t>
            </a:r>
            <a:r>
              <a:rPr lang="en-US" sz="1400" dirty="0"/>
              <a:t>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8379B7-E312-4012-9367-E79103B86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43" t="9022" r="30143" b="25572"/>
          <a:stretch/>
        </p:blipFill>
        <p:spPr>
          <a:xfrm>
            <a:off x="679269" y="1545644"/>
            <a:ext cx="5146252" cy="447646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9869BC1-FB91-478D-BF4A-34EEC1CE3497}"/>
              </a:ext>
            </a:extLst>
          </p:cNvPr>
          <p:cNvSpPr/>
          <p:nvPr/>
        </p:nvSpPr>
        <p:spPr>
          <a:xfrm>
            <a:off x="1053737" y="4223657"/>
            <a:ext cx="2734492" cy="10886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2381796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8609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/>
              <a:t>Como </a:t>
            </a:r>
            <a:r>
              <a:rPr lang="en-US" sz="2400" dirty="0" err="1"/>
              <a:t>fazer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reclamação</a:t>
            </a:r>
            <a:r>
              <a:rPr lang="en-US" sz="2400" dirty="0"/>
              <a:t>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835891"/>
            <a:ext cx="11090274" cy="678416"/>
          </a:xfrm>
        </p:spPr>
        <p:txBody>
          <a:bodyPr>
            <a:normAutofit/>
          </a:bodyPr>
          <a:lstStyle/>
          <a:p>
            <a:r>
              <a:rPr lang="en-US" sz="1400" dirty="0"/>
              <a:t>I</a:t>
            </a:r>
            <a:r>
              <a:rPr lang="pt-PT" sz="1400" dirty="0"/>
              <a:t> Caso pretenda reportar incorreção na factura, relacionada preço incorreto, desconto ou despesas de dsitribuição</a:t>
            </a:r>
            <a:r>
              <a:rPr lang="en-US" sz="1400" dirty="0"/>
              <a:t>, </a:t>
            </a:r>
            <a:r>
              <a:rPr lang="en-US" sz="1400" dirty="0" err="1"/>
              <a:t>selecione</a:t>
            </a:r>
            <a:r>
              <a:rPr lang="en-US" sz="1400" dirty="0"/>
              <a:t> </a:t>
            </a:r>
            <a:r>
              <a:rPr lang="en-US" sz="1400" dirty="0" err="1"/>
              <a:t>essa</a:t>
            </a:r>
            <a:r>
              <a:rPr lang="en-US" sz="1400" dirty="0"/>
              <a:t> </a:t>
            </a:r>
            <a:r>
              <a:rPr lang="en-US" sz="1400" dirty="0" err="1"/>
              <a:t>opção</a:t>
            </a:r>
            <a:r>
              <a:rPr lang="en-US" sz="1400" dirty="0"/>
              <a:t> na Caixa </a:t>
            </a:r>
            <a:r>
              <a:rPr lang="en-US" sz="1400" dirty="0" err="1"/>
              <a:t>respetiva</a:t>
            </a:r>
            <a:r>
              <a:rPr lang="en-US" sz="1400" dirty="0"/>
              <a:t>. Por </a:t>
            </a:r>
            <a:r>
              <a:rPr lang="en-US" sz="1400" dirty="0" err="1"/>
              <a:t>fim</a:t>
            </a:r>
            <a:r>
              <a:rPr lang="en-US" sz="1400" dirty="0"/>
              <a:t> clique no </a:t>
            </a:r>
            <a:r>
              <a:rPr lang="en-US" sz="1400" dirty="0" err="1"/>
              <a:t>botão</a:t>
            </a:r>
            <a:r>
              <a:rPr lang="en-US" sz="1400" dirty="0"/>
              <a:t> </a:t>
            </a:r>
            <a:r>
              <a:rPr lang="en-US" sz="1400" b="1" dirty="0" err="1"/>
              <a:t>Continuar</a:t>
            </a:r>
            <a:r>
              <a:rPr lang="en-US" sz="1400" dirty="0"/>
              <a:t>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EAF5E-36B1-45A0-AFD4-1E901B312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68" t="9549" r="31446" b="28604"/>
          <a:stretch/>
        </p:blipFill>
        <p:spPr>
          <a:xfrm>
            <a:off x="452846" y="1271094"/>
            <a:ext cx="5294812" cy="482187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C60337D-F0D7-4A98-8A29-D70BD4E939B0}"/>
              </a:ext>
            </a:extLst>
          </p:cNvPr>
          <p:cNvSpPr/>
          <p:nvPr/>
        </p:nvSpPr>
        <p:spPr>
          <a:xfrm>
            <a:off x="1079863" y="4371703"/>
            <a:ext cx="3065417" cy="618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4056517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8080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/>
              <a:t>Como </a:t>
            </a:r>
            <a:r>
              <a:rPr lang="en-US" sz="2400" dirty="0" err="1"/>
              <a:t>fazer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reclamação</a:t>
            </a:r>
            <a:r>
              <a:rPr lang="en-US" sz="2400" dirty="0"/>
              <a:t>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2" y="948459"/>
            <a:ext cx="11090274" cy="939064"/>
          </a:xfrm>
        </p:spPr>
        <p:txBody>
          <a:bodyPr>
            <a:normAutofit/>
          </a:bodyPr>
          <a:lstStyle/>
          <a:p>
            <a:r>
              <a:rPr lang="pt-PT" sz="1400" dirty="0"/>
              <a:t>Em todas as reclamações que apresente, terá um sumário da reclamação que deverá verificar. Se estiver correto basta clicar no botão </a:t>
            </a:r>
            <a:r>
              <a:rPr lang="pt-PT" sz="1400" b="1" dirty="0"/>
              <a:t>Confirmar e Enviar </a:t>
            </a:r>
            <a:r>
              <a:rPr lang="pt-PT" sz="1400" dirty="0"/>
              <a:t>e está feita a sua reclamação. Irá receber um email com a confirmação da mesma e do respetivo estado. Poderá também acompanhar o estado da sua reclamaçãp em “Devoluções/Trocas/Reportar produto em falta e Ver reclamações” no lado esquerdo do menu da página inicial</a:t>
            </a:r>
            <a:endParaRPr lang="en-US" sz="1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88394-7110-42A6-90BE-B8C09C6C7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13" r="32286" b="12439"/>
          <a:stretch/>
        </p:blipFill>
        <p:spPr>
          <a:xfrm>
            <a:off x="452846" y="1793965"/>
            <a:ext cx="8778240" cy="4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2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 err="1"/>
              <a:t>Faça</a:t>
            </a:r>
            <a:r>
              <a:rPr lang="en-US" sz="2400" dirty="0"/>
              <a:t> Login/</a:t>
            </a:r>
            <a:r>
              <a:rPr lang="en-US" sz="2400" dirty="0" err="1"/>
              <a:t>Entrar</a:t>
            </a:r>
            <a:r>
              <a:rPr lang="en-US" sz="2400" dirty="0"/>
              <a:t> no site Oriflame – www.oriflame.pt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A81B245-8F43-42B3-9E65-F0805ECDD9A2}"/>
              </a:ext>
            </a:extLst>
          </p:cNvPr>
          <p:cNvSpPr txBox="1">
            <a:spLocks/>
          </p:cNvSpPr>
          <p:nvPr/>
        </p:nvSpPr>
        <p:spPr>
          <a:xfrm>
            <a:off x="550863" y="1213748"/>
            <a:ext cx="11090274" cy="3603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45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99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Clique no icon </a:t>
            </a:r>
            <a:r>
              <a:rPr lang="en-US" b="1" dirty="0" err="1"/>
              <a:t>Entrar</a:t>
            </a:r>
            <a:r>
              <a:rPr lang="en-US" b="1" dirty="0"/>
              <a:t> </a:t>
            </a:r>
            <a:r>
              <a:rPr lang="en-US" dirty="0"/>
              <a:t>no canto superior </a:t>
            </a:r>
            <a:r>
              <a:rPr lang="en-US" dirty="0" err="1"/>
              <a:t>direito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3AF8E-E685-4C8F-B797-C99A45125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41"/>
          <a:stretch/>
        </p:blipFill>
        <p:spPr>
          <a:xfrm>
            <a:off x="550863" y="1574110"/>
            <a:ext cx="9605554" cy="4626665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72EA2EEF-BC95-44A4-8F9C-673AFBC37A8F}"/>
              </a:ext>
            </a:extLst>
          </p:cNvPr>
          <p:cNvSpPr/>
          <p:nvPr/>
        </p:nvSpPr>
        <p:spPr>
          <a:xfrm>
            <a:off x="8891451" y="1949111"/>
            <a:ext cx="653143" cy="1184366"/>
          </a:xfrm>
          <a:prstGeom prst="up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7380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 err="1"/>
              <a:t>Entrar</a:t>
            </a:r>
            <a:r>
              <a:rPr lang="en-US" sz="2400" dirty="0"/>
              <a:t> no site Oriflame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213748"/>
            <a:ext cx="11090274" cy="360362"/>
          </a:xfrm>
        </p:spPr>
        <p:txBody>
          <a:bodyPr/>
          <a:lstStyle/>
          <a:p>
            <a:r>
              <a:rPr lang="en-US" dirty="0" err="1"/>
              <a:t>Indique</a:t>
            </a:r>
            <a:r>
              <a:rPr lang="en-US" dirty="0"/>
              <a:t> o </a:t>
            </a:r>
            <a:r>
              <a:rPr lang="en-US" dirty="0" err="1"/>
              <a:t>seu</a:t>
            </a:r>
            <a:r>
              <a:rPr lang="en-US" dirty="0"/>
              <a:t> email </a:t>
            </a:r>
            <a:r>
              <a:rPr lang="en-US" dirty="0" err="1"/>
              <a:t>ou</a:t>
            </a:r>
            <a:r>
              <a:rPr lang="en-US" dirty="0"/>
              <a:t> nº de </a:t>
            </a:r>
            <a:r>
              <a:rPr lang="en-US" dirty="0" err="1"/>
              <a:t>Parceiro</a:t>
            </a:r>
            <a:r>
              <a:rPr lang="en-US" dirty="0"/>
              <a:t> de Marca e Password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0C0D92-C781-46C0-A144-59481ADFA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7" r="20235"/>
          <a:stretch/>
        </p:blipFill>
        <p:spPr>
          <a:xfrm>
            <a:off x="550863" y="1574111"/>
            <a:ext cx="9533663" cy="455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9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/>
              <a:t>Como </a:t>
            </a:r>
            <a:r>
              <a:rPr lang="en-US" sz="2400" dirty="0" err="1"/>
              <a:t>fazer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reclamação</a:t>
            </a:r>
            <a:r>
              <a:rPr lang="en-US" sz="2400" dirty="0"/>
              <a:t>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147606"/>
            <a:ext cx="11090274" cy="360362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Selecione</a:t>
            </a:r>
            <a:r>
              <a:rPr lang="en-US" dirty="0"/>
              <a:t> </a:t>
            </a:r>
            <a:r>
              <a:rPr lang="en-US" b="1" dirty="0" err="1"/>
              <a:t>Encomendar</a:t>
            </a:r>
            <a:r>
              <a:rPr lang="en-US" dirty="0"/>
              <a:t> no menu à </a:t>
            </a:r>
            <a:r>
              <a:rPr lang="en-US" dirty="0" err="1"/>
              <a:t>esquerda</a:t>
            </a:r>
            <a:r>
              <a:rPr lang="en-US" dirty="0"/>
              <a:t>, </a:t>
            </a:r>
            <a:r>
              <a:rPr lang="en-US" dirty="0" err="1"/>
              <a:t>depois</a:t>
            </a:r>
            <a:r>
              <a:rPr lang="en-US" dirty="0"/>
              <a:t> </a:t>
            </a:r>
            <a:r>
              <a:rPr lang="en-US" dirty="0" err="1"/>
              <a:t>selecione</a:t>
            </a:r>
            <a:r>
              <a:rPr lang="en-US" dirty="0"/>
              <a:t> “</a:t>
            </a:r>
            <a:r>
              <a:rPr lang="en-US" dirty="0" err="1"/>
              <a:t>Trocas</a:t>
            </a:r>
            <a:r>
              <a:rPr lang="en-US" dirty="0"/>
              <a:t>/</a:t>
            </a:r>
            <a:r>
              <a:rPr lang="en-US" dirty="0" err="1"/>
              <a:t>Devoluções</a:t>
            </a:r>
            <a:r>
              <a:rPr lang="en-US" dirty="0"/>
              <a:t>/</a:t>
            </a:r>
            <a:r>
              <a:rPr lang="en-US" dirty="0" err="1"/>
              <a:t>Produto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falta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A6DC15-B77F-44C2-AC6E-B9B1FEB375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32" r="2643" b="27830"/>
          <a:stretch/>
        </p:blipFill>
        <p:spPr>
          <a:xfrm>
            <a:off x="550863" y="1661251"/>
            <a:ext cx="10935743" cy="421703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4D016D0-65A1-4827-B28E-CD85F208FF06}"/>
              </a:ext>
            </a:extLst>
          </p:cNvPr>
          <p:cNvSpPr/>
          <p:nvPr/>
        </p:nvSpPr>
        <p:spPr>
          <a:xfrm>
            <a:off x="550862" y="2429691"/>
            <a:ext cx="886052" cy="20900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E6CF5F-1957-48E7-8322-6EDD55A53CBE}"/>
              </a:ext>
            </a:extLst>
          </p:cNvPr>
          <p:cNvSpPr/>
          <p:nvPr/>
        </p:nvSpPr>
        <p:spPr>
          <a:xfrm>
            <a:off x="550861" y="2368731"/>
            <a:ext cx="1103768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0A0F8-8D21-4B91-9DFA-0526FE706044}"/>
              </a:ext>
            </a:extLst>
          </p:cNvPr>
          <p:cNvSpPr/>
          <p:nvPr/>
        </p:nvSpPr>
        <p:spPr>
          <a:xfrm>
            <a:off x="550860" y="4432663"/>
            <a:ext cx="1103768" cy="209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336652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/>
              <a:t>Como </a:t>
            </a:r>
            <a:r>
              <a:rPr lang="en-US" sz="2400" dirty="0" err="1"/>
              <a:t>fazer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reclamação</a:t>
            </a:r>
            <a:r>
              <a:rPr lang="en-US" sz="2400" dirty="0"/>
              <a:t>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147606"/>
            <a:ext cx="11090274" cy="360362"/>
          </a:xfrm>
        </p:spPr>
        <p:txBody>
          <a:bodyPr>
            <a:normAutofit/>
          </a:bodyPr>
          <a:lstStyle/>
          <a:p>
            <a:r>
              <a:rPr lang="en-US" dirty="0" err="1"/>
              <a:t>Selecione</a:t>
            </a:r>
            <a:r>
              <a:rPr lang="en-US" dirty="0"/>
              <a:t> a </a:t>
            </a:r>
            <a:r>
              <a:rPr lang="en-US" dirty="0" err="1"/>
              <a:t>fatura</a:t>
            </a:r>
            <a:r>
              <a:rPr lang="en-US" dirty="0"/>
              <a:t> </a:t>
            </a:r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conta</a:t>
            </a:r>
            <a:r>
              <a:rPr lang="en-US" dirty="0"/>
              <a:t> o(s) </a:t>
            </a:r>
            <a:r>
              <a:rPr lang="en-US" dirty="0" err="1"/>
              <a:t>produto</a:t>
            </a:r>
            <a:r>
              <a:rPr lang="en-US" dirty="0"/>
              <a:t>(s) que </a:t>
            </a:r>
            <a:r>
              <a:rPr lang="en-US" dirty="0" err="1"/>
              <a:t>pretende</a:t>
            </a:r>
            <a:r>
              <a:rPr lang="en-US" dirty="0"/>
              <a:t> </a:t>
            </a:r>
            <a:r>
              <a:rPr lang="en-US" dirty="0" err="1"/>
              <a:t>reclamar</a:t>
            </a:r>
            <a:r>
              <a:rPr lang="en-US" dirty="0"/>
              <a:t>, e clique no </a:t>
            </a:r>
            <a:r>
              <a:rPr lang="en-US" dirty="0" err="1"/>
              <a:t>botão</a:t>
            </a:r>
            <a:r>
              <a:rPr lang="en-US" dirty="0"/>
              <a:t> </a:t>
            </a:r>
            <a:r>
              <a:rPr lang="en-US" b="1" dirty="0" err="1"/>
              <a:t>Continuar</a:t>
            </a:r>
            <a:r>
              <a:rPr lang="en-US" dirty="0"/>
              <a:t> 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311D01-7CEE-4A68-82EC-0452FCF18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09" r="17786" b="21879"/>
          <a:stretch/>
        </p:blipFill>
        <p:spPr>
          <a:xfrm>
            <a:off x="611823" y="1507968"/>
            <a:ext cx="10023566" cy="448491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DF019AD-9C68-42FD-8B15-A2EB7FFD32A5}"/>
              </a:ext>
            </a:extLst>
          </p:cNvPr>
          <p:cNvSpPr/>
          <p:nvPr/>
        </p:nvSpPr>
        <p:spPr>
          <a:xfrm>
            <a:off x="4537166" y="5024845"/>
            <a:ext cx="827314" cy="235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4780E97F-A125-44E5-96CF-0CFA92745C34}"/>
              </a:ext>
            </a:extLst>
          </p:cNvPr>
          <p:cNvSpPr/>
          <p:nvPr/>
        </p:nvSpPr>
        <p:spPr>
          <a:xfrm>
            <a:off x="8682445" y="5274965"/>
            <a:ext cx="1088572" cy="484711"/>
          </a:xfrm>
          <a:prstGeom prst="left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10231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700638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/>
              <a:t>Como </a:t>
            </a:r>
            <a:r>
              <a:rPr lang="en-US" sz="2400" dirty="0" err="1"/>
              <a:t>fazer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reclamação</a:t>
            </a:r>
            <a:r>
              <a:rPr lang="en-US" sz="2400" dirty="0"/>
              <a:t>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170870"/>
            <a:ext cx="11090274" cy="36036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Selecione</a:t>
            </a:r>
            <a:r>
              <a:rPr lang="en-US" dirty="0"/>
              <a:t> o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reclamação</a:t>
            </a:r>
            <a:r>
              <a:rPr lang="en-US" dirty="0"/>
              <a:t> que </a:t>
            </a:r>
            <a:r>
              <a:rPr lang="en-US" dirty="0" err="1"/>
              <a:t>pretende</a:t>
            </a:r>
            <a:r>
              <a:rPr lang="en-US" dirty="0"/>
              <a:t> no campo, </a:t>
            </a:r>
            <a:r>
              <a:rPr lang="en-US" b="1" dirty="0"/>
              <a:t>“ O que </a:t>
            </a:r>
            <a:r>
              <a:rPr lang="en-US" b="1" dirty="0" err="1"/>
              <a:t>pretende</a:t>
            </a:r>
            <a:r>
              <a:rPr lang="en-US" b="1" dirty="0"/>
              <a:t> </a:t>
            </a:r>
            <a:r>
              <a:rPr lang="en-US" b="1" dirty="0" err="1"/>
              <a:t>fazer</a:t>
            </a:r>
            <a:r>
              <a:rPr lang="en-US" b="1" dirty="0"/>
              <a:t>?” e clique no </a:t>
            </a:r>
            <a:r>
              <a:rPr lang="en-US" b="1" dirty="0" err="1"/>
              <a:t>botão</a:t>
            </a:r>
            <a:r>
              <a:rPr lang="en-US" b="1" dirty="0"/>
              <a:t> </a:t>
            </a:r>
            <a:r>
              <a:rPr lang="en-US" b="1" dirty="0" err="1"/>
              <a:t>continuar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0419EB-1031-4855-B082-6D085011F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13" r="26357" b="39813"/>
          <a:stretch/>
        </p:blipFill>
        <p:spPr>
          <a:xfrm>
            <a:off x="550863" y="1664366"/>
            <a:ext cx="10091011" cy="409164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E91052B-B8D6-4CC0-8EF9-676976272A6C}"/>
              </a:ext>
            </a:extLst>
          </p:cNvPr>
          <p:cNvSpPr/>
          <p:nvPr/>
        </p:nvSpPr>
        <p:spPr>
          <a:xfrm>
            <a:off x="4545874" y="4275909"/>
            <a:ext cx="5181600" cy="748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4B80D42-6578-45AA-9DF7-BAC11DFDCA26}"/>
              </a:ext>
            </a:extLst>
          </p:cNvPr>
          <p:cNvSpPr/>
          <p:nvPr/>
        </p:nvSpPr>
        <p:spPr>
          <a:xfrm>
            <a:off x="8020594" y="5024846"/>
            <a:ext cx="844732" cy="409302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10836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700638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/>
              <a:t>Como </a:t>
            </a:r>
            <a:r>
              <a:rPr lang="en-US" sz="2400" dirty="0" err="1"/>
              <a:t>fazer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reclamação</a:t>
            </a:r>
            <a:r>
              <a:rPr lang="en-US" sz="2400" dirty="0"/>
              <a:t>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170870"/>
            <a:ext cx="11090274" cy="360362"/>
          </a:xfrm>
        </p:spPr>
        <p:txBody>
          <a:bodyPr>
            <a:normAutofit/>
          </a:bodyPr>
          <a:lstStyle/>
          <a:p>
            <a:r>
              <a:rPr lang="en-US" dirty="0" err="1"/>
              <a:t>Vamos</a:t>
            </a:r>
            <a:r>
              <a:rPr lang="en-US" dirty="0"/>
              <a:t> </a:t>
            </a:r>
            <a:r>
              <a:rPr lang="en-US" dirty="0" err="1"/>
              <a:t>ver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das </a:t>
            </a:r>
            <a:r>
              <a:rPr lang="en-US" dirty="0" err="1"/>
              <a:t>opções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detalhe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0419EB-1031-4855-B082-6D085011F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13" r="26357" b="39813"/>
          <a:stretch/>
        </p:blipFill>
        <p:spPr>
          <a:xfrm>
            <a:off x="550863" y="1664366"/>
            <a:ext cx="10091011" cy="409164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E91052B-B8D6-4CC0-8EF9-676976272A6C}"/>
              </a:ext>
            </a:extLst>
          </p:cNvPr>
          <p:cNvSpPr/>
          <p:nvPr/>
        </p:nvSpPr>
        <p:spPr>
          <a:xfrm>
            <a:off x="4545874" y="4275909"/>
            <a:ext cx="5181600" cy="748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2956196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77" y="488676"/>
            <a:ext cx="11257959" cy="337098"/>
          </a:xfrm>
        </p:spPr>
        <p:txBody>
          <a:bodyPr anchor="b">
            <a:normAutofit fontScale="90000"/>
          </a:bodyPr>
          <a:lstStyle/>
          <a:p>
            <a:r>
              <a:rPr lang="en-US" sz="2400" dirty="0"/>
              <a:t>Como </a:t>
            </a:r>
            <a:r>
              <a:rPr lang="en-US" sz="2400" dirty="0" err="1"/>
              <a:t>fazer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reclamação</a:t>
            </a:r>
            <a:r>
              <a:rPr lang="en-US" sz="2400" dirty="0"/>
              <a:t>?</a:t>
            </a:r>
            <a:br>
              <a:rPr lang="en-US" sz="2400" dirty="0"/>
            </a:br>
            <a:r>
              <a:rPr lang="en-US" sz="2400" dirty="0" err="1"/>
              <a:t>Pretendo</a:t>
            </a:r>
            <a:r>
              <a:rPr lang="en-US" sz="2400" dirty="0"/>
              <a:t> </a:t>
            </a:r>
            <a:r>
              <a:rPr lang="en-US" sz="2400" dirty="0" err="1"/>
              <a:t>devolver</a:t>
            </a:r>
            <a:r>
              <a:rPr lang="en-US" sz="2400" dirty="0"/>
              <a:t>, trocar </a:t>
            </a:r>
            <a:r>
              <a:rPr lang="en-US" sz="2400" dirty="0" err="1"/>
              <a:t>ou</a:t>
            </a:r>
            <a:r>
              <a:rPr lang="en-US" sz="2400" dirty="0"/>
              <a:t> reporter </a:t>
            </a:r>
            <a:r>
              <a:rPr lang="en-US" sz="2400" dirty="0" err="1"/>
              <a:t>produto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falta</a:t>
            </a:r>
            <a:r>
              <a:rPr lang="en-US" sz="2400" dirty="0"/>
              <a:t>  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1" y="1306701"/>
            <a:ext cx="4801314" cy="39531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 </a:t>
            </a:r>
            <a:r>
              <a:rPr lang="en-US" dirty="0" err="1"/>
              <a:t>lado</a:t>
            </a:r>
            <a:r>
              <a:rPr lang="en-US" dirty="0"/>
              <a:t> </a:t>
            </a:r>
            <a:r>
              <a:rPr lang="en-US" dirty="0" err="1"/>
              <a:t>direito</a:t>
            </a:r>
            <a:r>
              <a:rPr lang="en-US" dirty="0"/>
              <a:t> do </a:t>
            </a:r>
            <a:r>
              <a:rPr lang="en-US" dirty="0" err="1"/>
              <a:t>produto</a:t>
            </a:r>
            <a:r>
              <a:rPr lang="en-US" dirty="0"/>
              <a:t> que </a:t>
            </a:r>
            <a:r>
              <a:rPr lang="en-US" dirty="0" err="1"/>
              <a:t>pretende</a:t>
            </a:r>
            <a:r>
              <a:rPr lang="en-US" dirty="0"/>
              <a:t> </a:t>
            </a:r>
            <a:r>
              <a:rPr lang="en-US" dirty="0" err="1"/>
              <a:t>reclamar</a:t>
            </a:r>
            <a:r>
              <a:rPr lang="en-US" dirty="0"/>
              <a:t>, </a:t>
            </a:r>
            <a:r>
              <a:rPr lang="en-US" dirty="0" err="1"/>
              <a:t>selecione</a:t>
            </a:r>
            <a:r>
              <a:rPr lang="en-US" dirty="0"/>
              <a:t> a </a:t>
            </a:r>
            <a:r>
              <a:rPr lang="en-US" dirty="0" err="1"/>
              <a:t>opção</a:t>
            </a:r>
            <a:r>
              <a:rPr lang="en-US" dirty="0"/>
              <a:t> </a:t>
            </a:r>
            <a:r>
              <a:rPr lang="en-US" dirty="0" err="1"/>
              <a:t>pretendida</a:t>
            </a:r>
            <a:r>
              <a:rPr lang="en-US" dirty="0"/>
              <a:t> na </a:t>
            </a:r>
            <a:r>
              <a:rPr lang="en-US" dirty="0" err="1"/>
              <a:t>lista</a:t>
            </a:r>
            <a:r>
              <a:rPr lang="en-US" dirty="0"/>
              <a:t>:</a:t>
            </a:r>
            <a:r>
              <a:rPr lang="pl-PL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Devolver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Trocar 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Report</a:t>
            </a:r>
            <a:r>
              <a:rPr lang="pt-PT" dirty="0"/>
              <a:t>ar produto em falta</a:t>
            </a:r>
            <a:endParaRPr lang="pl-PL" dirty="0"/>
          </a:p>
          <a:p>
            <a:r>
              <a:rPr lang="pl-PL" dirty="0"/>
              <a:t>Sele</a:t>
            </a:r>
            <a:r>
              <a:rPr lang="pt-PT" dirty="0"/>
              <a:t>cione depois o motivo</a:t>
            </a:r>
            <a:r>
              <a:rPr lang="pl-PL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Desistência do produto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Produto danificado/Defeituoso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/>
              <a:t>Reacção Alérgica</a:t>
            </a:r>
            <a:endParaRPr lang="pl-PL" dirty="0"/>
          </a:p>
          <a:p>
            <a:r>
              <a:rPr lang="pl-PL" dirty="0"/>
              <a:t> </a:t>
            </a:r>
            <a:r>
              <a:rPr lang="pt-PT" dirty="0"/>
              <a:t>Nova caixa surgirá para mais detalhes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8F55C8-5D66-42B4-9134-F3E7EEDAC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57" t="17863" r="31191" b="48912"/>
          <a:stretch/>
        </p:blipFill>
        <p:spPr>
          <a:xfrm>
            <a:off x="6358014" y="1666579"/>
            <a:ext cx="5283118" cy="18299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4D5ADD-EF59-4954-8029-7959539A55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72" t="59132" r="31786" b="29000"/>
          <a:stretch/>
        </p:blipFill>
        <p:spPr>
          <a:xfrm>
            <a:off x="6358014" y="3422250"/>
            <a:ext cx="5283118" cy="9803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2E3ED3-CD8B-43C6-A8F2-B5EB04D41B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43" t="54268" r="31643" b="32773"/>
          <a:stretch/>
        </p:blipFill>
        <p:spPr>
          <a:xfrm>
            <a:off x="6358014" y="4420418"/>
            <a:ext cx="5283118" cy="103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2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7CADB-3A0A-41CD-9294-ABFF8399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3" y="6456998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B910A-BA1B-4D3E-91EA-8447C13A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1" y="328134"/>
            <a:ext cx="11090275" cy="337098"/>
          </a:xfrm>
        </p:spPr>
        <p:txBody>
          <a:bodyPr anchor="b">
            <a:normAutofit/>
          </a:bodyPr>
          <a:lstStyle/>
          <a:p>
            <a:r>
              <a:rPr lang="en-US" sz="2400" dirty="0"/>
              <a:t>Como </a:t>
            </a:r>
            <a:r>
              <a:rPr lang="en-US" sz="2400" dirty="0" err="1"/>
              <a:t>fazer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reclamação</a:t>
            </a:r>
            <a:r>
              <a:rPr lang="en-US" sz="2400" dirty="0"/>
              <a:t>?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7B97429-E9A9-4A7E-90F0-0ED4A37C2B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0" y="1076973"/>
            <a:ext cx="11090274" cy="678416"/>
          </a:xfrm>
        </p:spPr>
        <p:txBody>
          <a:bodyPr>
            <a:normAutofit/>
          </a:bodyPr>
          <a:lstStyle/>
          <a:p>
            <a:r>
              <a:rPr lang="pt-PT" sz="1600" dirty="0"/>
              <a:t>Caso pretenda fazer uma Devolução pois o produto está danificado/defeituoso</a:t>
            </a:r>
            <a:r>
              <a:rPr lang="pl-PL" sz="1600" dirty="0"/>
              <a:t>, </a:t>
            </a:r>
            <a:r>
              <a:rPr lang="pt-PT" sz="1600" dirty="0"/>
              <a:t>deverá carregar a foto do produto clicando no botão </a:t>
            </a:r>
            <a:r>
              <a:rPr lang="pl-PL" sz="1600" b="1" dirty="0"/>
              <a:t>Selec</a:t>
            </a:r>
            <a:r>
              <a:rPr lang="pt-PT" sz="1600" b="1" dirty="0"/>
              <a:t>ionar, </a:t>
            </a:r>
            <a:r>
              <a:rPr lang="pt-PT" sz="1600" dirty="0"/>
              <a:t>carregando a foto que tirou e guardou no seu computador</a:t>
            </a:r>
            <a:r>
              <a:rPr lang="pl-PL" sz="1600" dirty="0"/>
              <a:t> </a:t>
            </a:r>
            <a:r>
              <a:rPr lang="pt-PT" sz="1600" dirty="0"/>
              <a:t>. Também é extremamente útil que detalhe o defeito e se tiver nº de lote o preencha no campo respetivo</a:t>
            </a:r>
            <a:endParaRPr lang="en-US" sz="1600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B8015C1-0949-4AB0-B767-CE7693B7A778}"/>
              </a:ext>
            </a:extLst>
          </p:cNvPr>
          <p:cNvSpPr txBox="1">
            <a:spLocks/>
          </p:cNvSpPr>
          <p:nvPr/>
        </p:nvSpPr>
        <p:spPr>
          <a:xfrm>
            <a:off x="550860" y="63593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/>
              <a:t>Pretendo</a:t>
            </a:r>
            <a:r>
              <a:rPr lang="en-US" sz="1800" dirty="0"/>
              <a:t> </a:t>
            </a:r>
            <a:r>
              <a:rPr lang="en-US" sz="1800" dirty="0" err="1"/>
              <a:t>devolver</a:t>
            </a:r>
            <a:r>
              <a:rPr lang="en-US" sz="1800" dirty="0"/>
              <a:t>, trocar </a:t>
            </a:r>
            <a:r>
              <a:rPr lang="en-US" sz="1800" dirty="0" err="1"/>
              <a:t>ou</a:t>
            </a:r>
            <a:r>
              <a:rPr lang="en-US" sz="1800" dirty="0"/>
              <a:t> reporter </a:t>
            </a:r>
            <a:r>
              <a:rPr lang="en-US" sz="1800" dirty="0" err="1"/>
              <a:t>produto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falta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E71F45-34AD-4E3B-9EEB-56738AD38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85" t="8318" r="32500" b="44868"/>
          <a:stretch/>
        </p:blipFill>
        <p:spPr>
          <a:xfrm>
            <a:off x="550860" y="1755389"/>
            <a:ext cx="5654436" cy="401465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C61F0D8-1F20-44A5-8788-DC28C2CD4865}"/>
              </a:ext>
            </a:extLst>
          </p:cNvPr>
          <p:cNvSpPr/>
          <p:nvPr/>
        </p:nvSpPr>
        <p:spPr>
          <a:xfrm>
            <a:off x="2420983" y="4528457"/>
            <a:ext cx="1045028" cy="252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92AC21E4-549A-4CBC-87FE-E9B4F946C1B1}"/>
              </a:ext>
            </a:extLst>
          </p:cNvPr>
          <p:cNvSpPr/>
          <p:nvPr/>
        </p:nvSpPr>
        <p:spPr>
          <a:xfrm>
            <a:off x="3065417" y="5459423"/>
            <a:ext cx="670560" cy="20985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37E7C5-1547-40B7-A5F0-6B174D3EC036}"/>
              </a:ext>
            </a:extLst>
          </p:cNvPr>
          <p:cNvSpPr/>
          <p:nvPr/>
        </p:nvSpPr>
        <p:spPr>
          <a:xfrm>
            <a:off x="2264229" y="5129349"/>
            <a:ext cx="1672045" cy="209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416E412-6C11-481C-84DD-972C92BB3A3E}"/>
              </a:ext>
            </a:extLst>
          </p:cNvPr>
          <p:cNvSpPr/>
          <p:nvPr/>
        </p:nvSpPr>
        <p:spPr>
          <a:xfrm>
            <a:off x="3796937" y="4841966"/>
            <a:ext cx="1036320" cy="287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1868016193"/>
      </p:ext>
    </p:extLst>
  </p:cSld>
  <p:clrMapOvr>
    <a:masterClrMapping/>
  </p:clrMapOvr>
</p:sld>
</file>

<file path=ppt/theme/theme1.xml><?xml version="1.0" encoding="utf-8"?>
<a:theme xmlns:a="http://schemas.openxmlformats.org/drawingml/2006/main" name="Oriflame">
  <a:themeElements>
    <a:clrScheme name="Oriflame - Pink">
      <a:dk1>
        <a:srgbClr val="646569"/>
      </a:dk1>
      <a:lt1>
        <a:sysClr val="window" lastClr="FFFFFF"/>
      </a:lt1>
      <a:dk2>
        <a:srgbClr val="DFC2C3"/>
      </a:dk2>
      <a:lt2>
        <a:srgbClr val="DCFFBD"/>
      </a:lt2>
      <a:accent1>
        <a:srgbClr val="BAC5B9"/>
      </a:accent1>
      <a:accent2>
        <a:srgbClr val="DFC2C3"/>
      </a:accent2>
      <a:accent3>
        <a:srgbClr val="B3B0C4"/>
      </a:accent3>
      <a:accent4>
        <a:srgbClr val="D7C4B7"/>
      </a:accent4>
      <a:accent5>
        <a:srgbClr val="B9DCD2"/>
      </a:accent5>
      <a:accent6>
        <a:srgbClr val="A6BFE7"/>
      </a:accent6>
      <a:hlink>
        <a:srgbClr val="646569"/>
      </a:hlink>
      <a:folHlink>
        <a:srgbClr val="64656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2" id="{15A917B2-7E9B-CE44-A85B-100D5B8AB5BC}" vid="{242B4010-6027-B54C-A2E6-A800CC5E39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Oriflame</Template>
  <TotalTime>6685</TotalTime>
  <Words>837</Words>
  <Application>Microsoft Office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Oriflame</vt:lpstr>
      <vt:lpstr>Como fazer uma reclamação?</vt:lpstr>
      <vt:lpstr>Faça Login/Entrar no site Oriflame – www.oriflame.pt</vt:lpstr>
      <vt:lpstr>Entrar no site Oriflame</vt:lpstr>
      <vt:lpstr>Como fazer uma reclamação?</vt:lpstr>
      <vt:lpstr>Como fazer uma reclamação?</vt:lpstr>
      <vt:lpstr>Como fazer uma reclamação?</vt:lpstr>
      <vt:lpstr>Como fazer uma reclamação?</vt:lpstr>
      <vt:lpstr>Como fazer uma reclamação? Pretendo devolver, trocar ou reporter produto em falta  </vt:lpstr>
      <vt:lpstr>Como fazer uma reclamação?</vt:lpstr>
      <vt:lpstr>Como fazer uma reclamação?</vt:lpstr>
      <vt:lpstr>Como fazer uma reclamação?</vt:lpstr>
      <vt:lpstr>Como fazer uma reclamação?</vt:lpstr>
      <vt:lpstr>  Como fazer uma reclamação? Pretendo devolver, trocar ou reporter produto em falta </vt:lpstr>
      <vt:lpstr>Como fazer uma reclamação?</vt:lpstr>
      <vt:lpstr>Como fazer uma reclamação?</vt:lpstr>
      <vt:lpstr>Como fazer uma reclamação?</vt:lpstr>
      <vt:lpstr>Como fazer uma reclamação?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PPT template</dc:title>
  <dc:subject/>
  <dc:creator>Microsoft Office User</dc:creator>
  <cp:keywords/>
  <dc:description/>
  <cp:lastModifiedBy>Bras, Sara</cp:lastModifiedBy>
  <cp:revision>164</cp:revision>
  <dcterms:created xsi:type="dcterms:W3CDTF">2019-05-21T17:27:48Z</dcterms:created>
  <dcterms:modified xsi:type="dcterms:W3CDTF">2022-01-06T17:46:30Z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29aa55-c717-49c7-96ad-42e953bc7712_Enabled">
    <vt:lpwstr>true</vt:lpwstr>
  </property>
  <property fmtid="{D5CDD505-2E9C-101B-9397-08002B2CF9AE}" pid="3" name="MSIP_Label_b029aa55-c717-49c7-96ad-42e953bc7712_SetDate">
    <vt:lpwstr>2022-01-06T16:17:25Z</vt:lpwstr>
  </property>
  <property fmtid="{D5CDD505-2E9C-101B-9397-08002B2CF9AE}" pid="4" name="MSIP_Label_b029aa55-c717-49c7-96ad-42e953bc7712_Method">
    <vt:lpwstr>Standard</vt:lpwstr>
  </property>
  <property fmtid="{D5CDD505-2E9C-101B-9397-08002B2CF9AE}" pid="5" name="MSIP_Label_b029aa55-c717-49c7-96ad-42e953bc7712_Name">
    <vt:lpwstr>b029aa55-c717-49c7-96ad-42e953bc7712</vt:lpwstr>
  </property>
  <property fmtid="{D5CDD505-2E9C-101B-9397-08002B2CF9AE}" pid="6" name="MSIP_Label_b029aa55-c717-49c7-96ad-42e953bc7712_SiteId">
    <vt:lpwstr>e46bc88e-1a4b-44ff-a158-1b9f7eb4561e</vt:lpwstr>
  </property>
  <property fmtid="{D5CDD505-2E9C-101B-9397-08002B2CF9AE}" pid="7" name="MSIP_Label_b029aa55-c717-49c7-96ad-42e953bc7712_ContentBits">
    <vt:lpwstr>0</vt:lpwstr>
  </property>
</Properties>
</file>