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9"/>
  </p:notesMasterIdLst>
  <p:sldIdLst>
    <p:sldId id="2147476395" r:id="rId5"/>
    <p:sldId id="2147476396" r:id="rId6"/>
    <p:sldId id="2147476397" r:id="rId7"/>
    <p:sldId id="2147476398" r:id="rId8"/>
  </p:sldIdLst>
  <p:sldSz cx="12192000" cy="6858000"/>
  <p:notesSz cx="6858000" cy="9144000"/>
  <p:defaultTextStyle>
    <a:defPPr>
      <a:defRPr lang="en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PT Template intro" id="{1CD317C3-89FA-CA40-8AD2-B19875F67BEB}">
          <p14:sldIdLst>
            <p14:sldId id="2147476395"/>
            <p14:sldId id="2147476396"/>
            <p14:sldId id="2147476397"/>
            <p14:sldId id="214747639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3FD93E-1F1E-69B8-252A-DDA89175CFCD}" name="Charpentier, Caroline" initials="CC" userId="S::CCharpentier@oriflame.com::75960bfb-24dd-4fa3-8e95-58bf10ead8a1" providerId="AD"/>
  <p188:author id="{B9136BB1-F128-5E54-E60B-3EA55564BB4D}" name="Makowski, Szawel" initials="" userId="S::Szawel.Makowski@oriflame.com::5f103a87-b9ad-4621-ae61-17d65ae18b9e" providerId="AD"/>
  <p188:author id="{84A617EB-8050-9234-B098-65D27D1AB121}" name="Sosnowska, Karolina" initials="SK" userId="S::kasosnowska@oriflame.com::57f44ac6-e936-4871-94f3-dc3b1bfae73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304C"/>
    <a:srgbClr val="9CDABC"/>
    <a:srgbClr val="3C3435"/>
    <a:srgbClr val="EBE8EB"/>
    <a:srgbClr val="E79AAF"/>
    <a:srgbClr val="C41616"/>
    <a:srgbClr val="A6E2CB"/>
    <a:srgbClr val="EAE8E8"/>
    <a:srgbClr val="F5F6F8"/>
    <a:srgbClr val="A1D0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068" autoAdjust="0"/>
  </p:normalViewPr>
  <p:slideViewPr>
    <p:cSldViewPr snapToGrid="0">
      <p:cViewPr varScale="1">
        <p:scale>
          <a:sx n="67" d="100"/>
          <a:sy n="67" d="100"/>
        </p:scale>
        <p:origin x="3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A514F6-166C-D849-A04D-0AFC7D624DC4}" type="datetimeFigureOut">
              <a:rPr lang="en-PL" smtClean="0"/>
              <a:t>07/07/2026</a:t>
            </a:fld>
            <a:endParaRPr lang="en-P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P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BA8204-57A5-8441-B744-F94D5E4A39B8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3654576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E90E65-C257-4868-9E2C-9EB8CBA25B4D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7418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E90E65-C257-4868-9E2C-9EB8CBA25B4D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6278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_ Title Page Two mod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talking to another person&#10;&#10;AI-generated content may be incorrect.">
            <a:extLst>
              <a:ext uri="{FF2B5EF4-FFF2-40B4-BE49-F238E27FC236}">
                <a16:creationId xmlns:a16="http://schemas.microsoft.com/office/drawing/2014/main" id="{341D4B51-5A63-643D-F6DD-386016102B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95BE4BF7-E3D1-4BB2-1BD2-A69D67577A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863" y="2663873"/>
            <a:ext cx="11090275" cy="1007231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6000" b="1" kern="7000" spc="-100" baseline="0">
                <a:solidFill>
                  <a:schemeClr val="tx1"/>
                </a:solidFill>
                <a:highlight>
                  <a:srgbClr val="9CDABC"/>
                </a:highlight>
                <a:latin typeface="Oriflame Sans 2.0" panose="020B0502020204020303" pitchFamily="34" charset="0"/>
              </a:defRPr>
            </a:lvl1pPr>
          </a:lstStyle>
          <a:p>
            <a:r>
              <a:rPr lang="en-GB" noProof="0"/>
              <a:t>Title of presentation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736BCE52-A2D2-C01B-D8DB-DDCDA7ABE22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9568" y="3787823"/>
            <a:ext cx="11090280" cy="19462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0" kern="2000" cap="none" spc="0" baseline="0">
                <a:solidFill>
                  <a:schemeClr val="tx1"/>
                </a:solidFill>
                <a:highlight>
                  <a:srgbClr val="9CDABC"/>
                </a:highlight>
                <a:latin typeface="Oriflame Sans 2.0" panose="020B05020202040203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Subtitle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64D0AC3-153C-FB98-3933-7A5610EB2F6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540001" y="2372087"/>
            <a:ext cx="5111999" cy="2084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  <a:highlight>
                  <a:srgbClr val="9CDABC"/>
                </a:highlight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Date &amp; Year</a:t>
            </a:r>
          </a:p>
        </p:txBody>
      </p:sp>
    </p:spTree>
    <p:extLst>
      <p:ext uri="{BB962C8B-B14F-4D97-AF65-F5344CB8AC3E}">
        <p14:creationId xmlns:p14="http://schemas.microsoft.com/office/powerpoint/2010/main" val="2572566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divider_Green gel tex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icture 5" descr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2666998" y="-2667001"/>
            <a:ext cx="6858003" cy="12192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3B0B69-7069-88D7-9316-B48B04F6BC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863" y="1268413"/>
            <a:ext cx="11090275" cy="2402691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6000" b="1" kern="7000" spc="-100" baseline="0">
                <a:solidFill>
                  <a:schemeClr val="tx1"/>
                </a:solidFill>
                <a:highlight>
                  <a:srgbClr val="9CDABC"/>
                </a:highlight>
                <a:latin typeface="Oriflame Sans 2.0" panose="020B0502020204020303" pitchFamily="34" charset="0"/>
              </a:defRPr>
            </a:lvl1pPr>
          </a:lstStyle>
          <a:p>
            <a:r>
              <a:rPr lang="en-GB" noProof="0"/>
              <a:t>Chapter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45AFBD-3E3B-CC2A-CBCA-F5E86E38DC9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9568" y="3787823"/>
            <a:ext cx="11090280" cy="194622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ctr">
              <a:buNone/>
              <a:defRPr sz="2000" b="0" kern="2000" cap="none" spc="0" baseline="0">
                <a:solidFill>
                  <a:schemeClr val="tx1"/>
                </a:solidFill>
                <a:highlight>
                  <a:srgbClr val="9CDABC"/>
                </a:highlight>
                <a:latin typeface="Oriflame Sans 2.0" panose="020B05020202040203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392930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hapter divider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cream&#10;&#10;AI-generated content may be incorrect.">
            <a:extLst>
              <a:ext uri="{FF2B5EF4-FFF2-40B4-BE49-F238E27FC236}">
                <a16:creationId xmlns:a16="http://schemas.microsoft.com/office/drawing/2014/main" id="{D0C9741A-22A9-6B68-3E47-180168A9E8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70C7736-A849-5561-B52E-0D70B142B7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863" y="1268413"/>
            <a:ext cx="11090275" cy="2402691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6000" b="1" kern="7000" spc="-100" baseline="0">
                <a:solidFill>
                  <a:schemeClr val="tx1"/>
                </a:solidFill>
                <a:highlight>
                  <a:srgbClr val="FF8171"/>
                </a:highlight>
                <a:latin typeface="Oriflame Sans 2.0" panose="020B0502020204020303" pitchFamily="34" charset="0"/>
              </a:defRPr>
            </a:lvl1pPr>
          </a:lstStyle>
          <a:p>
            <a:r>
              <a:rPr lang="en-GB" noProof="0"/>
              <a:t>Chapter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BCA6E2EC-2471-9639-ACDC-D1B06B72207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9568" y="3787823"/>
            <a:ext cx="11090280" cy="194622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ctr">
              <a:buNone/>
              <a:defRPr sz="2000" b="0" kern="2000" cap="none" spc="0" baseline="0">
                <a:solidFill>
                  <a:schemeClr val="tx1"/>
                </a:solidFill>
                <a:highlight>
                  <a:srgbClr val="FF8171"/>
                </a:highlight>
                <a:latin typeface="Oriflame Sans 2.0" panose="020B05020202040203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7202014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hapter divider_White_Green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2450E-25C5-D8A8-A0F1-C6A9ECAAD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863" y="1268413"/>
            <a:ext cx="11090275" cy="2402691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6000" b="1" kern="7000" spc="-100" baseline="0">
                <a:solidFill>
                  <a:schemeClr val="tx1"/>
                </a:solidFill>
                <a:highlight>
                  <a:srgbClr val="9CDABC"/>
                </a:highlight>
                <a:latin typeface="Oriflame Sans 2.0" panose="020B0502020204020303" pitchFamily="34" charset="0"/>
              </a:defRPr>
            </a:lvl1pPr>
          </a:lstStyle>
          <a:p>
            <a:r>
              <a:rPr lang="en-GB" noProof="0"/>
              <a:t>Chapter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B0AB58-FDC0-1DAF-E809-4D67F5AA9CD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9568" y="3787823"/>
            <a:ext cx="11090280" cy="194622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ctr">
              <a:buNone/>
              <a:defRPr sz="2000" b="0" kern="2000" cap="none" spc="0" baseline="0">
                <a:solidFill>
                  <a:schemeClr val="tx1"/>
                </a:solidFill>
                <a:highlight>
                  <a:srgbClr val="9CDABC"/>
                </a:highlight>
                <a:latin typeface="Oriflame Sans 2.0" panose="020B05020202040203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4174217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Sub chap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Rectangle 15"/>
          <p:cNvSpPr/>
          <p:nvPr/>
        </p:nvSpPr>
        <p:spPr>
          <a:xfrm>
            <a:off x="892" y="0"/>
            <a:ext cx="12191108" cy="6858000"/>
          </a:xfrm>
          <a:prstGeom prst="rect">
            <a:avLst/>
          </a:prstGeom>
          <a:solidFill>
            <a:srgbClr val="9CDAB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9" name="Sub-chapter"/>
          <p:cNvSpPr txBox="1">
            <a:spLocks noGrp="1"/>
          </p:cNvSpPr>
          <p:nvPr>
            <p:ph type="title" hasCustomPrompt="1"/>
          </p:nvPr>
        </p:nvSpPr>
        <p:spPr>
          <a:xfrm>
            <a:off x="550862" y="1838657"/>
            <a:ext cx="11090276" cy="161542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200"/>
            </a:lvl1pPr>
          </a:lstStyle>
          <a:p>
            <a:r>
              <a:t>Sub-chapter</a:t>
            </a:r>
          </a:p>
        </p:txBody>
      </p:sp>
      <p:sp>
        <p:nvSpPr>
          <p:cNvPr id="160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38302" y="3549532"/>
            <a:ext cx="11090281" cy="19462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FontTx/>
              <a:buNone/>
              <a:defRPr sz="2000"/>
            </a:lvl1pPr>
            <a:lvl2pPr marL="0" indent="457200" algn="ctr">
              <a:buSzTx/>
              <a:buFontTx/>
              <a:buNone/>
              <a:defRPr sz="2000"/>
            </a:lvl2pPr>
            <a:lvl3pPr marL="0" indent="914400" algn="ctr">
              <a:buSzTx/>
              <a:buFontTx/>
              <a:buNone/>
              <a:defRPr sz="2000"/>
            </a:lvl3pPr>
            <a:lvl4pPr marL="0" indent="1371600" algn="ctr">
              <a:buSzTx/>
              <a:buFontTx/>
              <a:buNone/>
              <a:defRPr sz="2000"/>
            </a:lvl4pPr>
            <a:lvl5pPr marL="0" indent="1828800" algn="ctr">
              <a:buSzTx/>
              <a:buFontTx/>
              <a:buNone/>
              <a:defRPr sz="2000"/>
            </a:lvl5pPr>
          </a:lstStyle>
          <a:p>
            <a:r>
              <a:t>Sub-headline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  <p:extLst>
      <p:ext uri="{BB962C8B-B14F-4D97-AF65-F5344CB8AC3E}">
        <p14:creationId xmlns:p14="http://schemas.microsoft.com/office/powerpoint/2010/main" val="28090668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Sub chapter divider_Neut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ub-chapter"/>
          <p:cNvSpPr txBox="1">
            <a:spLocks noGrp="1"/>
          </p:cNvSpPr>
          <p:nvPr>
            <p:ph type="title" hasCustomPrompt="1"/>
          </p:nvPr>
        </p:nvSpPr>
        <p:spPr>
          <a:xfrm>
            <a:off x="550862" y="1838657"/>
            <a:ext cx="11090276" cy="161542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200"/>
            </a:lvl1pPr>
          </a:lstStyle>
          <a:p>
            <a:r>
              <a:t>Sub-chapter</a:t>
            </a:r>
          </a:p>
        </p:txBody>
      </p:sp>
      <p:sp>
        <p:nvSpPr>
          <p:cNvPr id="169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38302" y="3549532"/>
            <a:ext cx="11090281" cy="19462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FontTx/>
              <a:buNone/>
              <a:defRPr sz="2000"/>
            </a:lvl1pPr>
            <a:lvl2pPr marL="0" indent="457200" algn="ctr">
              <a:buSzTx/>
              <a:buFontTx/>
              <a:buNone/>
              <a:defRPr sz="2000"/>
            </a:lvl2pPr>
            <a:lvl3pPr marL="0" indent="914400" algn="ctr">
              <a:buSzTx/>
              <a:buFontTx/>
              <a:buNone/>
              <a:defRPr sz="2000"/>
            </a:lvl3pPr>
            <a:lvl4pPr marL="0" indent="1371600" algn="ctr">
              <a:buSzTx/>
              <a:buFontTx/>
              <a:buNone/>
              <a:defRPr sz="2000"/>
            </a:lvl4pPr>
            <a:lvl5pPr marL="0" indent="1828800" algn="ctr">
              <a:buSzTx/>
              <a:buFontTx/>
              <a:buNone/>
              <a:defRPr sz="2000"/>
            </a:lvl5pPr>
          </a:lstStyle>
          <a:p>
            <a:r>
              <a:t>Sub-headline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  <p:extLst>
      <p:ext uri="{BB962C8B-B14F-4D97-AF65-F5344CB8AC3E}">
        <p14:creationId xmlns:p14="http://schemas.microsoft.com/office/powerpoint/2010/main" val="11083462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88792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82BDA9B0-6AF3-22EF-AAE4-32123EC9F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57225"/>
            <a:ext cx="11090275" cy="816152"/>
          </a:xfrm>
          <a:prstGeom prst="rect">
            <a:avLst/>
          </a:prstGeom>
        </p:spPr>
        <p:txBody>
          <a:bodyPr/>
          <a:lstStyle>
            <a:lvl1pPr>
              <a:defRPr sz="2400">
                <a:highlight>
                  <a:srgbClr val="9CDABC"/>
                </a:highligh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D917ED8-E585-D2D5-8C62-067AC6B9813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121326"/>
            <a:ext cx="5545136" cy="81615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DECA8117-4A04-4961-3678-24BC0E8E5E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086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 kern="500" spc="50" baseline="0"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</a:lstStyle>
          <a:p>
            <a:r>
              <a:rPr lang="en-US"/>
              <a:t>ORIFLAME © 2025</a:t>
            </a:r>
          </a:p>
        </p:txBody>
      </p:sp>
    </p:spTree>
    <p:extLst>
      <p:ext uri="{BB962C8B-B14F-4D97-AF65-F5344CB8AC3E}">
        <p14:creationId xmlns:p14="http://schemas.microsoft.com/office/powerpoint/2010/main" val="14436360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CDAB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27784A9F-C415-57E0-37D0-60D2EB87B3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086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 kern="500" spc="50" baseline="0"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</a:lstStyle>
          <a:p>
            <a:r>
              <a:rPr lang="en-US"/>
              <a:t>ORIFLAME © 2025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BAD0A18-47AB-6F97-2AFA-83808157B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57225"/>
            <a:ext cx="11090275" cy="81615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1D37320-DE71-F70D-E531-110E5DA497B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121326"/>
            <a:ext cx="5545136" cy="81615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19646094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8506102-3DF0-2886-8CC1-CA6A6FA2C1D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3132" y="1634864"/>
            <a:ext cx="11090275" cy="40991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latin typeface="Oriflame Sans 2.0" panose="020B0502020204020303" pitchFamily="34" charset="0"/>
              </a:defRPr>
            </a:lvl1pPr>
            <a:lvl2pPr marL="265112" indent="0">
              <a:lnSpc>
                <a:spcPct val="100000"/>
              </a:lnSpc>
              <a:spcBef>
                <a:spcPts val="500"/>
              </a:spcBef>
              <a:buNone/>
              <a:defRPr sz="1600">
                <a:latin typeface="Oriflame Sans 2.0" panose="020B0502020204020303" pitchFamily="34" charset="0"/>
              </a:defRPr>
            </a:lvl2pPr>
            <a:lvl3pPr marL="501650" indent="0">
              <a:lnSpc>
                <a:spcPct val="100000"/>
              </a:lnSpc>
              <a:spcBef>
                <a:spcPts val="500"/>
              </a:spcBef>
              <a:buNone/>
              <a:defRPr sz="1600">
                <a:latin typeface="Oriflame Sans 2.0" panose="020B0502020204020303" pitchFamily="34" charset="0"/>
              </a:defRPr>
            </a:lvl3pPr>
            <a:lvl4pPr marL="698500" indent="0">
              <a:lnSpc>
                <a:spcPct val="100000"/>
              </a:lnSpc>
              <a:spcBef>
                <a:spcPts val="500"/>
              </a:spcBef>
              <a:buNone/>
              <a:defRPr sz="1600">
                <a:latin typeface="Oriflame Sans 2.0" panose="020B0502020204020303" pitchFamily="34" charset="0"/>
              </a:defRPr>
            </a:lvl4pPr>
            <a:lvl5pPr marL="944563" indent="0">
              <a:lnSpc>
                <a:spcPct val="100000"/>
              </a:lnSpc>
              <a:spcBef>
                <a:spcPts val="500"/>
              </a:spcBef>
              <a:buNone/>
              <a:defRPr sz="1600"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4032FF2-785A-940C-3289-C5A9A1515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132" y="687369"/>
            <a:ext cx="11090275" cy="816152"/>
          </a:xfrm>
          <a:prstGeom prst="rect">
            <a:avLst/>
          </a:prstGeom>
        </p:spPr>
        <p:txBody>
          <a:bodyPr/>
          <a:lstStyle>
            <a:lvl1pPr>
              <a:defRPr sz="2400">
                <a:highlight>
                  <a:srgbClr val="9CDABC"/>
                </a:highligh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174C8A7-A899-E9E0-748B-A056ED6CD60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83132" y="1141422"/>
            <a:ext cx="5545136" cy="81615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B3BD82D5-BC2E-8CD9-FD12-C273103514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086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 kern="500" spc="50" baseline="0"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</a:lstStyle>
          <a:p>
            <a:r>
              <a:rPr lang="en-US"/>
              <a:t>ORIFLAME © 2025</a:t>
            </a:r>
          </a:p>
        </p:txBody>
      </p:sp>
    </p:spTree>
    <p:extLst>
      <p:ext uri="{BB962C8B-B14F-4D97-AF65-F5344CB8AC3E}">
        <p14:creationId xmlns:p14="http://schemas.microsoft.com/office/powerpoint/2010/main" val="1590981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Rectangle 4"/>
          <p:cNvSpPr/>
          <p:nvPr/>
        </p:nvSpPr>
        <p:spPr>
          <a:xfrm>
            <a:off x="892" y="0"/>
            <a:ext cx="12191108" cy="6858000"/>
          </a:xfrm>
          <a:prstGeom prst="rect">
            <a:avLst/>
          </a:prstGeom>
          <a:solidFill>
            <a:srgbClr val="9CDAB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F390EFCD-9F5A-F544-B40A-A3A42BA33E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086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 kern="500" spc="50" baseline="0"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</a:lstStyle>
          <a:p>
            <a:r>
              <a:rPr lang="en-US"/>
              <a:t>ORIFLAME © 2025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C535AFC-BC82-9B9F-675E-39617133A8C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3132" y="1634864"/>
            <a:ext cx="11090275" cy="40991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latin typeface="Oriflame Sans 2.0" panose="020B0502020204020303" pitchFamily="34" charset="0"/>
              </a:defRPr>
            </a:lvl1pPr>
            <a:lvl2pPr marL="265112" indent="0">
              <a:lnSpc>
                <a:spcPct val="100000"/>
              </a:lnSpc>
              <a:spcBef>
                <a:spcPts val="500"/>
              </a:spcBef>
              <a:buNone/>
              <a:defRPr sz="1600">
                <a:latin typeface="Oriflame Sans 2.0" panose="020B0502020204020303" pitchFamily="34" charset="0"/>
              </a:defRPr>
            </a:lvl2pPr>
            <a:lvl3pPr marL="501650" indent="0">
              <a:lnSpc>
                <a:spcPct val="100000"/>
              </a:lnSpc>
              <a:spcBef>
                <a:spcPts val="500"/>
              </a:spcBef>
              <a:buNone/>
              <a:defRPr sz="1600">
                <a:latin typeface="Oriflame Sans 2.0" panose="020B0502020204020303" pitchFamily="34" charset="0"/>
              </a:defRPr>
            </a:lvl3pPr>
            <a:lvl4pPr marL="698500" indent="0">
              <a:lnSpc>
                <a:spcPct val="100000"/>
              </a:lnSpc>
              <a:spcBef>
                <a:spcPts val="500"/>
              </a:spcBef>
              <a:buNone/>
              <a:defRPr sz="1600">
                <a:latin typeface="Oriflame Sans 2.0" panose="020B0502020204020303" pitchFamily="34" charset="0"/>
              </a:defRPr>
            </a:lvl4pPr>
            <a:lvl5pPr marL="944563" indent="0">
              <a:lnSpc>
                <a:spcPct val="100000"/>
              </a:lnSpc>
              <a:spcBef>
                <a:spcPts val="500"/>
              </a:spcBef>
              <a:buNone/>
              <a:defRPr sz="1600"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AC437470-FA55-4CC8-F974-01CD2E401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132" y="687369"/>
            <a:ext cx="11090275" cy="81615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5AA8E15-4680-6556-400E-43722473D36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83132" y="1141422"/>
            <a:ext cx="5545136" cy="81615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1220448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_ Title Page Model gro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women taking a selfie&#10;&#10;AI-generated content may be incorrect.">
            <a:extLst>
              <a:ext uri="{FF2B5EF4-FFF2-40B4-BE49-F238E27FC236}">
                <a16:creationId xmlns:a16="http://schemas.microsoft.com/office/drawing/2014/main" id="{6C43E3E3-5A42-A306-E097-A5A19E4B40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24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4233" y="5973278"/>
            <a:ext cx="1723534" cy="641429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DD2FC5C-DD60-8FAE-2ECE-CD6A5BEE4A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863" y="2663873"/>
            <a:ext cx="11090275" cy="1007231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6000" b="1" kern="7000" spc="-100" baseline="0">
                <a:solidFill>
                  <a:schemeClr val="tx1"/>
                </a:solidFill>
                <a:highlight>
                  <a:srgbClr val="9CDABC"/>
                </a:highlight>
                <a:latin typeface="Oriflame Sans 2.0" panose="020B0502020204020303" pitchFamily="34" charset="0"/>
              </a:defRPr>
            </a:lvl1pPr>
          </a:lstStyle>
          <a:p>
            <a:r>
              <a:rPr lang="en-GB" noProof="0"/>
              <a:t>Title of presentation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3926AC0-EAD6-82B1-8642-0B3AB4C7E33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9568" y="3787823"/>
            <a:ext cx="11090280" cy="19462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0" kern="2000" cap="none" spc="0" baseline="0">
                <a:solidFill>
                  <a:schemeClr val="tx1"/>
                </a:solidFill>
                <a:highlight>
                  <a:srgbClr val="9CDABC"/>
                </a:highlight>
                <a:latin typeface="Oriflame Sans 2.0" panose="020B05020202040203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Subtitle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89D24EE-AB0F-0D1F-F7B5-9110E4155F0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540001" y="2372087"/>
            <a:ext cx="5111999" cy="2084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  <a:highlight>
                  <a:srgbClr val="9CDABC"/>
                </a:highlight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Date &amp; Year</a:t>
            </a:r>
          </a:p>
        </p:txBody>
      </p:sp>
    </p:spTree>
    <p:extLst>
      <p:ext uri="{BB962C8B-B14F-4D97-AF65-F5344CB8AC3E}">
        <p14:creationId xmlns:p14="http://schemas.microsoft.com/office/powerpoint/2010/main" val="609382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_2 text columns 2 siz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C014A04-0C42-4D7D-D2E5-E9323BB971B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121327"/>
            <a:ext cx="5111999" cy="3674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179660F-8DA2-6096-1AEF-777B0376E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736725"/>
            <a:ext cx="5427254" cy="39973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000"/>
            </a:lvl1pPr>
            <a:lvl2pPr marL="265112" indent="0">
              <a:buNone/>
              <a:defRPr sz="3200"/>
            </a:lvl2pPr>
            <a:lvl3pPr marL="501650" indent="0">
              <a:buNone/>
              <a:defRPr sz="3200"/>
            </a:lvl3pPr>
            <a:lvl4pPr marL="698500" indent="0">
              <a:buNone/>
              <a:defRPr sz="3200"/>
            </a:lvl4pPr>
            <a:lvl5pPr marL="944563" indent="0">
              <a:buNone/>
              <a:defRPr sz="32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E411FEC-5476-C7AD-7DFA-9C9A5E9BD46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213885" y="1736725"/>
            <a:ext cx="5544614" cy="39973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C08120F5-A715-DA08-BAE8-036B8746C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57225"/>
            <a:ext cx="11090275" cy="464102"/>
          </a:xfrm>
          <a:prstGeom prst="rect">
            <a:avLst/>
          </a:prstGeom>
        </p:spPr>
        <p:txBody>
          <a:bodyPr/>
          <a:lstStyle>
            <a:lvl1pPr>
              <a:defRPr sz="2400">
                <a:highlight>
                  <a:srgbClr val="9CDABC"/>
                </a:highligh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A0BDE994-4210-DFA6-0180-F49B3524C4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086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 kern="500" spc="50" baseline="0"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</a:lstStyle>
          <a:p>
            <a:r>
              <a:rPr lang="en-US"/>
              <a:t>ORIFLAME © 2025</a:t>
            </a:r>
          </a:p>
        </p:txBody>
      </p:sp>
    </p:spTree>
    <p:extLst>
      <p:ext uri="{BB962C8B-B14F-4D97-AF65-F5344CB8AC3E}">
        <p14:creationId xmlns:p14="http://schemas.microsoft.com/office/powerpoint/2010/main" val="24214611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_2 text columns 2 siz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CDAB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82AC27F-F57E-EA80-F2AB-6F104E1C2B3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121327"/>
            <a:ext cx="5111999" cy="3674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C566E-03A8-2756-0452-4CBAB84AD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736725"/>
            <a:ext cx="5427254" cy="39973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000"/>
            </a:lvl1pPr>
            <a:lvl2pPr marL="265112" indent="0">
              <a:buNone/>
              <a:defRPr sz="3200"/>
            </a:lvl2pPr>
            <a:lvl3pPr marL="501650" indent="0">
              <a:buNone/>
              <a:defRPr sz="3200"/>
            </a:lvl3pPr>
            <a:lvl4pPr marL="698500" indent="0">
              <a:buNone/>
              <a:defRPr sz="3200"/>
            </a:lvl4pPr>
            <a:lvl5pPr marL="944563" indent="0">
              <a:buNone/>
              <a:defRPr sz="32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972181A-A5C8-0F76-DEF0-9706AB260072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213885" y="1736725"/>
            <a:ext cx="5544614" cy="39973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1D4E17E5-71EC-3BC2-4D7B-D825AD9AF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57225"/>
            <a:ext cx="11090275" cy="46410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E76A348B-B18E-FA07-8086-E630A9D130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086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 kern="500" spc="50" baseline="0"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</a:lstStyle>
          <a:p>
            <a:r>
              <a:rPr lang="en-US"/>
              <a:t>ORIFLAME © 2025</a:t>
            </a:r>
          </a:p>
        </p:txBody>
      </p:sp>
    </p:spTree>
    <p:extLst>
      <p:ext uri="{BB962C8B-B14F-4D97-AF65-F5344CB8AC3E}">
        <p14:creationId xmlns:p14="http://schemas.microsoft.com/office/powerpoint/2010/main" val="12000574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_1 text column + mode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wo women taking a selfie&#10;&#10;AI-generated content may be incorrect.">
            <a:extLst>
              <a:ext uri="{FF2B5EF4-FFF2-40B4-BE49-F238E27FC236}">
                <a16:creationId xmlns:a16="http://schemas.microsoft.com/office/drawing/2014/main" id="{B84615CA-ECC7-1041-7D9B-E7723861EA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1" cy="6858000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794B40C-0AA3-6863-3DA4-6391FC54EA2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121327"/>
            <a:ext cx="5111999" cy="3674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BF5E05C-F6ED-83D9-CE29-E30493E151E9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1384" y="1736725"/>
            <a:ext cx="5111116" cy="39973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95B793AE-E0F2-747F-819B-91C35ED27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57226"/>
            <a:ext cx="5111637" cy="464102"/>
          </a:xfrm>
          <a:prstGeom prst="rect">
            <a:avLst/>
          </a:prstGeom>
        </p:spPr>
        <p:txBody>
          <a:bodyPr/>
          <a:lstStyle>
            <a:lvl1pPr>
              <a:defRPr sz="2400">
                <a:highlight>
                  <a:srgbClr val="9CDABC"/>
                </a:highligh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4AD088BA-7D08-BC2F-5B48-5D6AB1880E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086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 kern="500" spc="50" baseline="0"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</a:lstStyle>
          <a:p>
            <a:r>
              <a:rPr lang="en-US"/>
              <a:t>ORIFLAME © 2025</a:t>
            </a:r>
          </a:p>
        </p:txBody>
      </p:sp>
    </p:spTree>
    <p:extLst>
      <p:ext uri="{BB962C8B-B14F-4D97-AF65-F5344CB8AC3E}">
        <p14:creationId xmlns:p14="http://schemas.microsoft.com/office/powerpoint/2010/main" val="29059216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_model image + 1 tex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women putting on lipstick&#10;&#10;AI-generated content may be incorrect.">
            <a:extLst>
              <a:ext uri="{FF2B5EF4-FFF2-40B4-BE49-F238E27FC236}">
                <a16:creationId xmlns:a16="http://schemas.microsoft.com/office/drawing/2014/main" id="{B7FC1A2B-AAC7-85F0-CE44-5A50FC0EB9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83545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DEDAAB4-9181-AA3F-EDA4-0089B5867BE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406068" y="1121327"/>
            <a:ext cx="5417226" cy="3370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9DC4CC-EA5F-11DE-A452-C16FBF6D1E8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406068" y="1736725"/>
            <a:ext cx="5417226" cy="39973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065029D5-3377-95BC-2BC1-9F9675462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141" y="657226"/>
            <a:ext cx="5435153" cy="464102"/>
          </a:xfrm>
          <a:prstGeom prst="rect">
            <a:avLst/>
          </a:prstGeom>
        </p:spPr>
        <p:txBody>
          <a:bodyPr/>
          <a:lstStyle>
            <a:lvl1pPr>
              <a:defRPr sz="2400">
                <a:highlight>
                  <a:srgbClr val="9CDABC"/>
                </a:highligh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5E055A95-3B01-3896-BD19-7F70814416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086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 kern="500" spc="50" baseline="0">
                <a:solidFill>
                  <a:schemeClr val="bg1"/>
                </a:solidFill>
                <a:latin typeface="Oriflame Sans 2.0" panose="020B0502020204020303" pitchFamily="34" charset="0"/>
              </a:defRPr>
            </a:lvl1pPr>
          </a:lstStyle>
          <a:p>
            <a:r>
              <a:rPr lang="en-US"/>
              <a:t>ORIFLAME © 2025</a:t>
            </a:r>
          </a:p>
        </p:txBody>
      </p:sp>
    </p:spTree>
    <p:extLst>
      <p:ext uri="{BB962C8B-B14F-4D97-AF65-F5344CB8AC3E}">
        <p14:creationId xmlns:p14="http://schemas.microsoft.com/office/powerpoint/2010/main" val="16211791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_ 2 text column + mode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putting on lipstick&#10;&#10;AI-generated content may be incorrect.">
            <a:extLst>
              <a:ext uri="{FF2B5EF4-FFF2-40B4-BE49-F238E27FC236}">
                <a16:creationId xmlns:a16="http://schemas.microsoft.com/office/drawing/2014/main" id="{32346449-0318-F4F3-1E41-62DD7CC60A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1" y="0"/>
            <a:ext cx="6096000" cy="68580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7BCE3E4-107D-8B41-53CD-2861C7ED302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121327"/>
            <a:ext cx="5111999" cy="3674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E91556DF-7EEE-D6C4-D4EA-262D52865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57226"/>
            <a:ext cx="5111637" cy="464102"/>
          </a:xfrm>
          <a:prstGeom prst="rect">
            <a:avLst/>
          </a:prstGeom>
        </p:spPr>
        <p:txBody>
          <a:bodyPr/>
          <a:lstStyle>
            <a:lvl1pPr>
              <a:defRPr sz="2400">
                <a:highlight>
                  <a:srgbClr val="9CDABC"/>
                </a:highligh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31A4C87-2D2D-F38C-9E5C-CC7DB015E19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1384" y="1736725"/>
            <a:ext cx="2536070" cy="39973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5F184CE-E106-A626-DCFB-B65A537CE178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236597" y="1736725"/>
            <a:ext cx="2536070" cy="39973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CFE74902-7D95-71A9-A502-3C82BC2344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086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 kern="500" spc="50" baseline="0"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</a:lstStyle>
          <a:p>
            <a:r>
              <a:rPr lang="en-US"/>
              <a:t>ORIFLAME © 2025</a:t>
            </a:r>
          </a:p>
        </p:txBody>
      </p:sp>
    </p:spTree>
    <p:extLst>
      <p:ext uri="{BB962C8B-B14F-4D97-AF65-F5344CB8AC3E}">
        <p14:creationId xmlns:p14="http://schemas.microsoft.com/office/powerpoint/2010/main" val="1198378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_model image + 2 tex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covering her mouth with her hand&#10;&#10;AI-generated content may be incorrect.">
            <a:extLst>
              <a:ext uri="{FF2B5EF4-FFF2-40B4-BE49-F238E27FC236}">
                <a16:creationId xmlns:a16="http://schemas.microsoft.com/office/drawing/2014/main" id="{E5B7EE6E-95DF-14DD-2177-74B4E5EEF5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17B097B-BAB5-984E-1749-64AA56F17E4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570664" y="1121327"/>
            <a:ext cx="5111999" cy="3674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815B1441-AC27-919F-5611-60551751F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0663" y="657226"/>
            <a:ext cx="5111637" cy="464102"/>
          </a:xfrm>
          <a:prstGeom prst="rect">
            <a:avLst/>
          </a:prstGeom>
        </p:spPr>
        <p:txBody>
          <a:bodyPr/>
          <a:lstStyle>
            <a:lvl1pPr>
              <a:defRPr sz="2400">
                <a:highlight>
                  <a:srgbClr val="9CDABC"/>
                </a:highligh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88D994B-9A9B-0747-23E6-9EDF68554FF1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571184" y="1736725"/>
            <a:ext cx="2536070" cy="39973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71F972B-F341-8C13-040D-07CA7E7C9514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9256397" y="1736725"/>
            <a:ext cx="2536070" cy="39973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8094160E-60F7-0C11-CC7F-5930B0B7B4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086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 kern="500" spc="50" baseline="0">
                <a:solidFill>
                  <a:schemeClr val="bg1"/>
                </a:solidFill>
                <a:latin typeface="Oriflame Sans 2.0" panose="020B0502020204020303" pitchFamily="34" charset="0"/>
              </a:defRPr>
            </a:lvl1pPr>
          </a:lstStyle>
          <a:p>
            <a:r>
              <a:rPr lang="en-US"/>
              <a:t>ORIFLAME © 2025</a:t>
            </a:r>
          </a:p>
        </p:txBody>
      </p:sp>
    </p:spTree>
    <p:extLst>
      <p:ext uri="{BB962C8B-B14F-4D97-AF65-F5344CB8AC3E}">
        <p14:creationId xmlns:p14="http://schemas.microsoft.com/office/powerpoint/2010/main" val="2346491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_1 text column + mode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Rectangle 2"/>
          <p:cNvSpPr/>
          <p:nvPr/>
        </p:nvSpPr>
        <p:spPr>
          <a:xfrm>
            <a:off x="892" y="0"/>
            <a:ext cx="12191108" cy="6858003"/>
          </a:xfrm>
          <a:prstGeom prst="rect">
            <a:avLst/>
          </a:prstGeom>
          <a:solidFill>
            <a:srgbClr val="9CDAB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4" name="Picture 13" descr="A selfie of two women&#10;&#10;AI-generated content may be incorrect.">
            <a:extLst>
              <a:ext uri="{FF2B5EF4-FFF2-40B4-BE49-F238E27FC236}">
                <a16:creationId xmlns:a16="http://schemas.microsoft.com/office/drawing/2014/main" id="{B8854C44-F1DD-CC98-929C-0568FB25E7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638" y="3"/>
            <a:ext cx="6096363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5ECBD04-3D8D-408F-7024-F2CBE020E21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121327"/>
            <a:ext cx="5111999" cy="3674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B7AF7-3EB0-800B-BF5F-7A6C1FC4196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1384" y="1736725"/>
            <a:ext cx="5111116" cy="39973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CC0E472B-BBFD-443C-8C6F-906BBF17F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57226"/>
            <a:ext cx="5111637" cy="46410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C65195AA-3D01-DEA2-E548-3F9C94B7DE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086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 kern="500" spc="50" baseline="0"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</a:lstStyle>
          <a:p>
            <a:r>
              <a:rPr lang="en-US"/>
              <a:t>ORIFLAME © 2025</a:t>
            </a:r>
          </a:p>
        </p:txBody>
      </p:sp>
    </p:spTree>
    <p:extLst>
      <p:ext uri="{BB962C8B-B14F-4D97-AF65-F5344CB8AC3E}">
        <p14:creationId xmlns:p14="http://schemas.microsoft.com/office/powerpoint/2010/main" val="38474715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_model image + 1 text column">
    <p:bg>
      <p:bgPr>
        <a:solidFill>
          <a:srgbClr val="F67E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Rectangle 2"/>
          <p:cNvSpPr/>
          <p:nvPr/>
        </p:nvSpPr>
        <p:spPr>
          <a:xfrm>
            <a:off x="892" y="0"/>
            <a:ext cx="12191108" cy="6858000"/>
          </a:xfrm>
          <a:prstGeom prst="rect">
            <a:avLst/>
          </a:prstGeom>
          <a:solidFill>
            <a:srgbClr val="9CDAB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2" name="Picture 11" descr="A group of women sitting on a couch&#10;&#10;AI-generated content may be incorrect.">
            <a:extLst>
              <a:ext uri="{FF2B5EF4-FFF2-40B4-BE49-F238E27FC236}">
                <a16:creationId xmlns:a16="http://schemas.microsoft.com/office/drawing/2014/main" id="{77330F2A-9AF5-E929-443D-489FB35BC5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B1D8EF4-6585-8033-B531-614187B7442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406068" y="1121327"/>
            <a:ext cx="5417226" cy="3370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3AD42CA-DD93-51CC-AE02-371DCA33260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406068" y="1736725"/>
            <a:ext cx="5417226" cy="39973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D30207CB-C176-6C75-64F7-6A01A3C7C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141" y="657226"/>
            <a:ext cx="5435153" cy="46410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CFE47D36-2CFC-1180-A8C7-2BF77EA81D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086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 kern="500" spc="50" baseline="0">
                <a:solidFill>
                  <a:schemeClr val="bg1"/>
                </a:solidFill>
                <a:latin typeface="Oriflame Sans 2.0" panose="020B0502020204020303" pitchFamily="34" charset="0"/>
              </a:defRPr>
            </a:lvl1pPr>
          </a:lstStyle>
          <a:p>
            <a:r>
              <a:rPr lang="en-US"/>
              <a:t>ORIFLAME © 2025</a:t>
            </a:r>
          </a:p>
        </p:txBody>
      </p:sp>
    </p:spTree>
    <p:extLst>
      <p:ext uri="{BB962C8B-B14F-4D97-AF65-F5344CB8AC3E}">
        <p14:creationId xmlns:p14="http://schemas.microsoft.com/office/powerpoint/2010/main" val="23669092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een_2 text column + mode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Rectangle 2"/>
          <p:cNvSpPr/>
          <p:nvPr/>
        </p:nvSpPr>
        <p:spPr>
          <a:xfrm>
            <a:off x="892" y="-3"/>
            <a:ext cx="12191108" cy="6858003"/>
          </a:xfrm>
          <a:prstGeom prst="rect">
            <a:avLst/>
          </a:prstGeom>
          <a:solidFill>
            <a:srgbClr val="9CDAB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8" name="Picture 7" descr="A person in a white robe&#10;&#10;AI-generated content may be incorrect.">
            <a:extLst>
              <a:ext uri="{FF2B5EF4-FFF2-40B4-BE49-F238E27FC236}">
                <a16:creationId xmlns:a16="http://schemas.microsoft.com/office/drawing/2014/main" id="{EC4F03E5-F612-CBAE-1AAC-BF25DD382D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275" y="0"/>
            <a:ext cx="6096725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26D22A1-5D06-0AE6-00D7-A4FD4FF28B5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121327"/>
            <a:ext cx="5111999" cy="3674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0302B8-7730-C261-E847-A03046F87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57226"/>
            <a:ext cx="5111637" cy="46410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2B653AD-90C2-7055-2B76-A827D5EC8B58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1384" y="1736725"/>
            <a:ext cx="2536070" cy="39973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86D68C4-540A-B9E1-DCF0-4680B2F6D1E8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236597" y="1736725"/>
            <a:ext cx="2536070" cy="39973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E31A31FF-B23A-083F-5B87-AE2D31575A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086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 kern="500" spc="50" baseline="0"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</a:lstStyle>
          <a:p>
            <a:r>
              <a:rPr lang="en-US"/>
              <a:t>ORIFLAME © 2025</a:t>
            </a:r>
          </a:p>
        </p:txBody>
      </p:sp>
    </p:spTree>
    <p:extLst>
      <p:ext uri="{BB962C8B-B14F-4D97-AF65-F5344CB8AC3E}">
        <p14:creationId xmlns:p14="http://schemas.microsoft.com/office/powerpoint/2010/main" val="13465589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een_model image + 2 text column">
    <p:bg>
      <p:bgPr>
        <a:solidFill>
          <a:srgbClr val="F67E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Rectangle 2"/>
          <p:cNvSpPr/>
          <p:nvPr/>
        </p:nvSpPr>
        <p:spPr>
          <a:xfrm>
            <a:off x="892" y="0"/>
            <a:ext cx="12191108" cy="6858000"/>
          </a:xfrm>
          <a:prstGeom prst="rect">
            <a:avLst/>
          </a:prstGeom>
          <a:solidFill>
            <a:srgbClr val="9CDAB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3" name="Picture 12" descr="A person taking a selfie&#10;&#10;AI-generated content may be incorrect.">
            <a:extLst>
              <a:ext uri="{FF2B5EF4-FFF2-40B4-BE49-F238E27FC236}">
                <a16:creationId xmlns:a16="http://schemas.microsoft.com/office/drawing/2014/main" id="{12D76427-DE56-CC1D-D069-81B0F637A9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"/>
            <a:ext cx="6096000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81034F6-5908-D3F2-6C24-52BBF92021D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570664" y="1121327"/>
            <a:ext cx="5111999" cy="3674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1F551BC-3C1C-32E9-9B29-C8B874F96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0663" y="657226"/>
            <a:ext cx="5111637" cy="46410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141AA76-6E7B-9EF7-4F48-064AFBFF8F8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571184" y="1736725"/>
            <a:ext cx="2536070" cy="39973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197B348-DB09-4F7E-FD3D-132F67C185CC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9256397" y="1736725"/>
            <a:ext cx="2536070" cy="39973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47849D63-FDDF-C167-6087-7C27C74CF2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086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 kern="500" spc="50" baseline="0">
                <a:solidFill>
                  <a:schemeClr val="bg1"/>
                </a:solidFill>
                <a:latin typeface="Oriflame Sans 2.0" panose="020B0502020204020303" pitchFamily="34" charset="0"/>
              </a:defRPr>
            </a:lvl1pPr>
          </a:lstStyle>
          <a:p>
            <a:r>
              <a:rPr lang="en-US"/>
              <a:t>ORIFLAME © 2025</a:t>
            </a:r>
          </a:p>
        </p:txBody>
      </p:sp>
    </p:spTree>
    <p:extLst>
      <p:ext uri="{BB962C8B-B14F-4D97-AF65-F5344CB8AC3E}">
        <p14:creationId xmlns:p14="http://schemas.microsoft.com/office/powerpoint/2010/main" val="3039631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rt_ Title Page Tex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lose-up of a person painting her nails&#10;&#10;AI-generated content may be incorrect.">
            <a:extLst>
              <a:ext uri="{FF2B5EF4-FFF2-40B4-BE49-F238E27FC236}">
                <a16:creationId xmlns:a16="http://schemas.microsoft.com/office/drawing/2014/main" id="{8AA28BCD-8FE0-2E55-880A-925898286B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095994" y="-5"/>
            <a:ext cx="6094797" cy="6858001"/>
          </a:xfrm>
          <a:prstGeom prst="rect">
            <a:avLst/>
          </a:prstGeom>
        </p:spPr>
      </p:pic>
      <p:pic>
        <p:nvPicPr>
          <p:cNvPr id="18" name="Picture Placeholder 7" descr="A person in a trench coat and a person in a tie and a person in a suit and tie&#10;&#10;AI-generated content may be incorrect.">
            <a:extLst>
              <a:ext uri="{FF2B5EF4-FFF2-40B4-BE49-F238E27FC236}">
                <a16:creationId xmlns:a16="http://schemas.microsoft.com/office/drawing/2014/main" id="{877ABAAA-27EC-D33B-4ADF-5D682410BB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2" y="-2"/>
            <a:ext cx="6094796" cy="6858001"/>
          </a:xfrm>
          <a:prstGeom prst="rect">
            <a:avLst/>
          </a:prstGeom>
        </p:spPr>
      </p:pic>
      <p:pic>
        <p:nvPicPr>
          <p:cNvPr id="4" name="Picture 6" descr="Picture 6">
            <a:extLst>
              <a:ext uri="{FF2B5EF4-FFF2-40B4-BE49-F238E27FC236}">
                <a16:creationId xmlns:a16="http://schemas.microsoft.com/office/drawing/2014/main" id="{51AEF98A-819D-FE0C-0879-5A6B652C62C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34233" y="5973278"/>
            <a:ext cx="1723534" cy="641429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27B8F6A-527D-A97F-A8D6-43A278097D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863" y="2663873"/>
            <a:ext cx="11090275" cy="1007231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6000" b="1" kern="7000" spc="-100" baseline="0">
                <a:solidFill>
                  <a:schemeClr val="tx1"/>
                </a:solidFill>
                <a:highlight>
                  <a:srgbClr val="9CDABC"/>
                </a:highlight>
                <a:latin typeface="Oriflame Sans 2.0" panose="020B0502020204020303" pitchFamily="34" charset="0"/>
              </a:defRPr>
            </a:lvl1pPr>
          </a:lstStyle>
          <a:p>
            <a:r>
              <a:rPr lang="en-GB" noProof="0"/>
              <a:t>Title of presentation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3A67A0B0-76A5-C6BB-2A91-FF7384B41F3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9568" y="3787823"/>
            <a:ext cx="11090280" cy="19462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0" kern="2000" cap="none" spc="0" baseline="0">
                <a:solidFill>
                  <a:schemeClr val="tx1"/>
                </a:solidFill>
                <a:highlight>
                  <a:srgbClr val="9CDABC"/>
                </a:highlight>
                <a:latin typeface="Oriflame Sans 2.0" panose="020B05020202040203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Subtitle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31A2CC3-1555-088D-98A4-F3B9CB1F937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540001" y="2372087"/>
            <a:ext cx="5111999" cy="2084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  <a:highlight>
                  <a:srgbClr val="9CDABC"/>
                </a:highlight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Date &amp; Year</a:t>
            </a:r>
          </a:p>
        </p:txBody>
      </p:sp>
    </p:spTree>
    <p:extLst>
      <p:ext uri="{BB962C8B-B14F-4D97-AF65-F5344CB8AC3E}">
        <p14:creationId xmlns:p14="http://schemas.microsoft.com/office/powerpoint/2010/main" val="38220893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_1 text column + tex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lose-up of a green liquid with bubbles&#10;&#10;AI-generated content may be incorrect.">
            <a:extLst>
              <a:ext uri="{FF2B5EF4-FFF2-40B4-BE49-F238E27FC236}">
                <a16:creationId xmlns:a16="http://schemas.microsoft.com/office/drawing/2014/main" id="{8DDE982A-008E-0B58-197F-B9ACD2763F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364" cy="685800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A4D56AD-A157-B641-8151-91D9ACD9398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121327"/>
            <a:ext cx="5111999" cy="3674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9716D02-EFBE-78BE-FFAB-73A087B495D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1384" y="1736725"/>
            <a:ext cx="5111116" cy="39973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48443071-85FE-6252-F501-E9C7E71B4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57226"/>
            <a:ext cx="5111637" cy="464102"/>
          </a:xfrm>
          <a:prstGeom prst="rect">
            <a:avLst/>
          </a:prstGeom>
        </p:spPr>
        <p:txBody>
          <a:bodyPr/>
          <a:lstStyle>
            <a:lvl1pPr>
              <a:defRPr sz="2400">
                <a:highlight>
                  <a:srgbClr val="9CDABC"/>
                </a:highligh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BA1D472E-FFFC-CC9B-5680-F943E508CA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086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 kern="500" spc="50" baseline="0"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</a:lstStyle>
          <a:p>
            <a:r>
              <a:rPr lang="en-US"/>
              <a:t>ORIFLAME © 2025</a:t>
            </a:r>
          </a:p>
        </p:txBody>
      </p:sp>
    </p:spTree>
    <p:extLst>
      <p:ext uri="{BB962C8B-B14F-4D97-AF65-F5344CB8AC3E}">
        <p14:creationId xmlns:p14="http://schemas.microsoft.com/office/powerpoint/2010/main" val="33803698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_1 text column + tex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EB06767-CC5F-6C25-6B3A-80C2C8F75A8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406068" y="1121327"/>
            <a:ext cx="5417226" cy="33709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87E6F3D-EB2C-1877-1540-3819E83D007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406068" y="1736725"/>
            <a:ext cx="5417226" cy="3997325"/>
          </a:xfr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1CDB461F-D1C5-1A55-A29F-8B38D768C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141" y="657226"/>
            <a:ext cx="5435153" cy="464102"/>
          </a:xfrm>
        </p:spPr>
        <p:txBody>
          <a:bodyPr/>
          <a:lstStyle>
            <a:lvl1pPr>
              <a:defRPr sz="2400">
                <a:highlight>
                  <a:srgbClr val="9CDABC"/>
                </a:highligh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Close-up of a blue liquid&#10;&#10;AI-generated content may be incorrect.">
            <a:extLst>
              <a:ext uri="{FF2B5EF4-FFF2-40B4-BE49-F238E27FC236}">
                <a16:creationId xmlns:a16="http://schemas.microsoft.com/office/drawing/2014/main" id="{826A784C-F86E-9A8C-2006-A756FA8E38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93" y="-3545"/>
            <a:ext cx="6114293" cy="6861545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BE4CD430-D41B-1646-918A-727C22FB22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086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 kern="500" spc="50" baseline="0"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</a:lstStyle>
          <a:p>
            <a:r>
              <a:rPr lang="en-US"/>
              <a:t>ORIFLAME © 2025</a:t>
            </a:r>
          </a:p>
        </p:txBody>
      </p:sp>
    </p:spTree>
    <p:extLst>
      <p:ext uri="{BB962C8B-B14F-4D97-AF65-F5344CB8AC3E}">
        <p14:creationId xmlns:p14="http://schemas.microsoft.com/office/powerpoint/2010/main" val="8217173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_ 2 text column + tex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close-up of a white cream&#10;&#10;AI-generated content may be incorrect.">
            <a:extLst>
              <a:ext uri="{FF2B5EF4-FFF2-40B4-BE49-F238E27FC236}">
                <a16:creationId xmlns:a16="http://schemas.microsoft.com/office/drawing/2014/main" id="{82CDFDF7-472E-8396-DB43-7FAAB60E83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636" y="1"/>
            <a:ext cx="6096364" cy="6858000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BCFB3E5-7A30-284A-D324-C9E849BBED7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121327"/>
            <a:ext cx="5111999" cy="3674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21" name="Title 2">
            <a:extLst>
              <a:ext uri="{FF2B5EF4-FFF2-40B4-BE49-F238E27FC236}">
                <a16:creationId xmlns:a16="http://schemas.microsoft.com/office/drawing/2014/main" id="{E189A29C-17E6-6247-871E-32716D50B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57226"/>
            <a:ext cx="5111637" cy="464102"/>
          </a:xfrm>
          <a:prstGeom prst="rect">
            <a:avLst/>
          </a:prstGeom>
        </p:spPr>
        <p:txBody>
          <a:bodyPr/>
          <a:lstStyle>
            <a:lvl1pPr>
              <a:defRPr sz="2400">
                <a:highlight>
                  <a:srgbClr val="9CDABC"/>
                </a:highligh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C6A337D2-08A6-ACB5-D021-08B415FBD7E9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1384" y="1736725"/>
            <a:ext cx="2536070" cy="39973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67375439-F8DA-7566-868D-E41F7D7CF56E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236597" y="1736725"/>
            <a:ext cx="2536070" cy="39973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4" name="Footer Placeholder 3">
            <a:extLst>
              <a:ext uri="{FF2B5EF4-FFF2-40B4-BE49-F238E27FC236}">
                <a16:creationId xmlns:a16="http://schemas.microsoft.com/office/drawing/2014/main" id="{CD3F9E83-DD90-CDA1-504D-7234FDECBE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086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 kern="500" spc="50" baseline="0"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</a:lstStyle>
          <a:p>
            <a:r>
              <a:rPr lang="en-US"/>
              <a:t>ORIFLAME © 2025</a:t>
            </a:r>
          </a:p>
        </p:txBody>
      </p:sp>
    </p:spTree>
    <p:extLst>
      <p:ext uri="{BB962C8B-B14F-4D97-AF65-F5344CB8AC3E}">
        <p14:creationId xmlns:p14="http://schemas.microsoft.com/office/powerpoint/2010/main" val="18760730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_ texture + 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lose-up of bubbles in water&#10;&#10;AI-generated content may be incorrect.">
            <a:extLst>
              <a:ext uri="{FF2B5EF4-FFF2-40B4-BE49-F238E27FC236}">
                <a16:creationId xmlns:a16="http://schemas.microsoft.com/office/drawing/2014/main" id="{25E9B21B-3139-05A4-002D-6D1DCAB8F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6095997" cy="685800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6A7EF8-3647-7913-B5F4-CEB0E3096B9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570664" y="1121327"/>
            <a:ext cx="5111999" cy="3674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D283BD2D-9718-4AA1-B053-6B42F5688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0663" y="657226"/>
            <a:ext cx="5111637" cy="464102"/>
          </a:xfrm>
          <a:prstGeom prst="rect">
            <a:avLst/>
          </a:prstGeom>
        </p:spPr>
        <p:txBody>
          <a:bodyPr/>
          <a:lstStyle>
            <a:lvl1pPr>
              <a:defRPr sz="2400">
                <a:highlight>
                  <a:srgbClr val="9CDABC"/>
                </a:highligh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FD4C37F-B310-217D-C8FD-49CC968F6869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571184" y="1736725"/>
            <a:ext cx="2536070" cy="39973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121C17B-FA6B-9C15-C546-8C21B9EA37DF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9256397" y="1736725"/>
            <a:ext cx="2536070" cy="39973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BA330A66-863A-4577-816E-919E65815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086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 kern="500" spc="50" baseline="0"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</a:lstStyle>
          <a:p>
            <a:r>
              <a:rPr lang="en-US"/>
              <a:t>ORIFLAME © 2025</a:t>
            </a:r>
          </a:p>
        </p:txBody>
      </p:sp>
    </p:spTree>
    <p:extLst>
      <p:ext uri="{BB962C8B-B14F-4D97-AF65-F5344CB8AC3E}">
        <p14:creationId xmlns:p14="http://schemas.microsoft.com/office/powerpoint/2010/main" val="13622202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_1 text column + tex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95E1D304-AD4F-812C-1ECC-FD108F0961F6}"/>
              </a:ext>
            </a:extLst>
          </p:cNvPr>
          <p:cNvSpPr/>
          <p:nvPr userDrawn="1"/>
        </p:nvSpPr>
        <p:spPr>
          <a:xfrm>
            <a:off x="892" y="-3"/>
            <a:ext cx="12191108" cy="6858003"/>
          </a:xfrm>
          <a:prstGeom prst="rect">
            <a:avLst/>
          </a:prstGeom>
          <a:solidFill>
            <a:srgbClr val="9CDAB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8" name="Picture 7" descr="A close-up of some paint&#10;&#10;AI-generated content may be incorrect.">
            <a:extLst>
              <a:ext uri="{FF2B5EF4-FFF2-40B4-BE49-F238E27FC236}">
                <a16:creationId xmlns:a16="http://schemas.microsoft.com/office/drawing/2014/main" id="{91FC0C0A-368E-BED1-BB27-532C771931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6546" r="25080" b="3291"/>
          <a:stretch/>
        </p:blipFill>
        <p:spPr>
          <a:xfrm>
            <a:off x="6095274" y="0"/>
            <a:ext cx="6096726" cy="6857999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3E9D283-7606-572D-1AD8-B8E86F2FDC5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121327"/>
            <a:ext cx="5111999" cy="36743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45EE5-C351-D86A-A4A3-D1069A152F73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1384" y="1736725"/>
            <a:ext cx="5111116" cy="3997325"/>
          </a:xfr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19DE9CAC-B4EE-DDE6-D001-1845FD187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57226"/>
            <a:ext cx="5111637" cy="46410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AB0C8FDD-4CC1-6255-FF98-5FDCD21900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086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 kern="500" spc="50" baseline="0"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</a:lstStyle>
          <a:p>
            <a:r>
              <a:rPr lang="en-US"/>
              <a:t>ORIFLAME © 2025</a:t>
            </a:r>
          </a:p>
        </p:txBody>
      </p:sp>
    </p:spTree>
    <p:extLst>
      <p:ext uri="{BB962C8B-B14F-4D97-AF65-F5344CB8AC3E}">
        <p14:creationId xmlns:p14="http://schemas.microsoft.com/office/powerpoint/2010/main" val="2211258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_texture + 1 tex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5927534E-4650-C956-C3EF-4E8A59359286}"/>
              </a:ext>
            </a:extLst>
          </p:cNvPr>
          <p:cNvSpPr/>
          <p:nvPr userDrawn="1"/>
        </p:nvSpPr>
        <p:spPr>
          <a:xfrm>
            <a:off x="892" y="-3"/>
            <a:ext cx="12191108" cy="6858003"/>
          </a:xfrm>
          <a:prstGeom prst="rect">
            <a:avLst/>
          </a:prstGeom>
          <a:solidFill>
            <a:srgbClr val="9CDAB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2" name="Picture 31" descr="Smears of green paint on a white surface&#10;&#10;AI-generated content may be incorrect.">
            <a:extLst>
              <a:ext uri="{FF2B5EF4-FFF2-40B4-BE49-F238E27FC236}">
                <a16:creationId xmlns:a16="http://schemas.microsoft.com/office/drawing/2014/main" id="{00385AC1-6D79-5275-0C7E-34129BD15A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-4"/>
            <a:ext cx="6095997" cy="6858004"/>
          </a:xfrm>
          <a:prstGeom prst="rect">
            <a:avLst/>
          </a:prstGeom>
        </p:spPr>
      </p:pic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B02329C1-7CE4-C2F8-989C-58C755E35B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086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 kern="500" spc="50" baseline="0"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</a:lstStyle>
          <a:p>
            <a:r>
              <a:rPr lang="en-US"/>
              <a:t>ORIFLAME © 2025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DA1DD7B3-963A-1ACF-573C-A3940118DDD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406068" y="1121327"/>
            <a:ext cx="5417226" cy="3370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38AC00FA-D7B9-F2DE-F30F-23302041BC2D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406068" y="1736725"/>
            <a:ext cx="5417226" cy="39973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7" name="Title 2">
            <a:extLst>
              <a:ext uri="{FF2B5EF4-FFF2-40B4-BE49-F238E27FC236}">
                <a16:creationId xmlns:a16="http://schemas.microsoft.com/office/drawing/2014/main" id="{C8FC7155-411D-473E-124E-EE8BD552A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141" y="657226"/>
            <a:ext cx="5435153" cy="46410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96109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een_2 text column + green tex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Rectangle 2"/>
          <p:cNvSpPr/>
          <p:nvPr/>
        </p:nvSpPr>
        <p:spPr>
          <a:xfrm>
            <a:off x="892" y="-3"/>
            <a:ext cx="12191108" cy="6858003"/>
          </a:xfrm>
          <a:prstGeom prst="rect">
            <a:avLst/>
          </a:prstGeom>
          <a:solidFill>
            <a:srgbClr val="9CDAB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8" name="Picture 7" descr="A green paint smear on a white surface&#10;&#10;AI-generated content may be incorrect.">
            <a:extLst>
              <a:ext uri="{FF2B5EF4-FFF2-40B4-BE49-F238E27FC236}">
                <a16:creationId xmlns:a16="http://schemas.microsoft.com/office/drawing/2014/main" id="{E63BFAA7-A6F4-66E5-E346-E4B6752242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274" y="905"/>
            <a:ext cx="6086839" cy="6857095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4F2D368-0155-939B-A534-361BBB65CBA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121327"/>
            <a:ext cx="5111999" cy="3674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E59B30-39C6-D655-98C2-43448D525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57226"/>
            <a:ext cx="5111637" cy="46410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0C9BF69-9E1B-F3F8-85B1-33B397D3AF03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1384" y="1736725"/>
            <a:ext cx="2536070" cy="39973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CDEB340-1678-668C-578C-A1C39B5E64C3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236597" y="1736725"/>
            <a:ext cx="2536070" cy="39973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E9C30BB4-E7F8-23F4-FCB7-D7488E1164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086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 kern="500" spc="50" baseline="0"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</a:lstStyle>
          <a:p>
            <a:r>
              <a:rPr lang="en-US"/>
              <a:t>ORIFLAME © 2025</a:t>
            </a:r>
          </a:p>
        </p:txBody>
      </p:sp>
    </p:spTree>
    <p:extLst>
      <p:ext uri="{BB962C8B-B14F-4D97-AF65-F5344CB8AC3E}">
        <p14:creationId xmlns:p14="http://schemas.microsoft.com/office/powerpoint/2010/main" val="17565378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een_green texture + 2 text column">
    <p:bg>
      <p:bgPr>
        <a:solidFill>
          <a:srgbClr val="F67E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Rectangle 2"/>
          <p:cNvSpPr/>
          <p:nvPr/>
        </p:nvSpPr>
        <p:spPr>
          <a:xfrm>
            <a:off x="892" y="0"/>
            <a:ext cx="12191108" cy="6858000"/>
          </a:xfrm>
          <a:prstGeom prst="rect">
            <a:avLst/>
          </a:prstGeom>
          <a:solidFill>
            <a:srgbClr val="9CDAB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0F9AD80-EE59-AF25-FF33-ADB94329E3C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340752" y="1121327"/>
            <a:ext cx="5417226" cy="3370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AF6FD8-34D7-A811-D755-696B052EA45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340752" y="1736725"/>
            <a:ext cx="2536070" cy="39973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2B390BA-FEC5-F233-B6CC-F839A8AFF915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9221908" y="1736725"/>
            <a:ext cx="2536070" cy="39973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02A76EA5-A8DD-9D44-C815-B4109E8B9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2825" y="657226"/>
            <a:ext cx="5435153" cy="46410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 descr="A green paint smear on a white surface&#10;&#10;AI-generated content may be incorrect.">
            <a:extLst>
              <a:ext uri="{FF2B5EF4-FFF2-40B4-BE49-F238E27FC236}">
                <a16:creationId xmlns:a16="http://schemas.microsoft.com/office/drawing/2014/main" id="{11FFC51F-62F4-1EAB-A7AE-6ECF93CC78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6095998" cy="6858000"/>
          </a:xfrm>
          <a:prstGeom prst="rect">
            <a:avLst/>
          </a:prstGeom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53B2EFF6-C253-199C-060D-369915AFAD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086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 kern="500" spc="50" baseline="0"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</a:lstStyle>
          <a:p>
            <a:r>
              <a:rPr lang="en-US"/>
              <a:t>ORIFLAME © 2025</a:t>
            </a:r>
          </a:p>
        </p:txBody>
      </p:sp>
    </p:spTree>
    <p:extLst>
      <p:ext uri="{BB962C8B-B14F-4D97-AF65-F5344CB8AC3E}">
        <p14:creationId xmlns:p14="http://schemas.microsoft.com/office/powerpoint/2010/main" val="19489512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image background_Concep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paint brush&#10;&#10;AI-generated content may be incorrect.">
            <a:extLst>
              <a:ext uri="{FF2B5EF4-FFF2-40B4-BE49-F238E27FC236}">
                <a16:creationId xmlns:a16="http://schemas.microsoft.com/office/drawing/2014/main" id="{ADC7457F-F5EE-B3F2-FA4E-EA71F8304C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1"/>
          </a:xfrm>
          <a:prstGeom prst="rect">
            <a:avLst/>
          </a:prstGeom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09C7AF3A-205A-32D5-6598-1FEAAC8C00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98825" y="1024498"/>
            <a:ext cx="7794350" cy="81615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Copy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E136DC5-8DAE-48CD-35A5-51328F58D6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35923" y="1791999"/>
            <a:ext cx="8720154" cy="267765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1500"/>
              </a:spcAft>
              <a:buNone/>
              <a:defRPr sz="2000">
                <a:solidFill>
                  <a:schemeClr val="tx1"/>
                </a:solidFill>
              </a:defRPr>
            </a:lvl1pPr>
            <a:lvl2pPr marL="265112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2pPr>
            <a:lvl3pPr marL="501650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3pPr>
            <a:lvl4pPr marL="698500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4pPr>
            <a:lvl5pPr marL="944563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styles.</a:t>
            </a: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E55AD02D-4824-D4B4-5909-DEC1AFCEA8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086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 kern="500" spc="50" baseline="0"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</a:lstStyle>
          <a:p>
            <a:r>
              <a:rPr lang="en-US"/>
              <a:t>ORIFLAME © 2025</a:t>
            </a:r>
          </a:p>
        </p:txBody>
      </p:sp>
    </p:spTree>
    <p:extLst>
      <p:ext uri="{BB962C8B-B14F-4D97-AF65-F5344CB8AC3E}">
        <p14:creationId xmlns:p14="http://schemas.microsoft.com/office/powerpoint/2010/main" val="13557158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_1 text column + colour tex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e-up of a cream&#10;&#10;AI-generated content may be incorrect.">
            <a:extLst>
              <a:ext uri="{FF2B5EF4-FFF2-40B4-BE49-F238E27FC236}">
                <a16:creationId xmlns:a16="http://schemas.microsoft.com/office/drawing/2014/main" id="{D5E48B90-54ED-75DE-454C-069F92DB44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1" y="0"/>
            <a:ext cx="6095999" cy="685800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A4D56AD-A157-B641-8151-91D9ACD9398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121327"/>
            <a:ext cx="5111999" cy="3674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9716D02-EFBE-78BE-FFAB-73A087B495D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1384" y="1736725"/>
            <a:ext cx="5111116" cy="39973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48443071-85FE-6252-F501-E9C7E71B4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57226"/>
            <a:ext cx="5111637" cy="46410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47B33619-1906-99B2-A893-EFBD7D91DE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086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 kern="500" spc="50" baseline="0"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</a:lstStyle>
          <a:p>
            <a:r>
              <a:rPr lang="en-US"/>
              <a:t>ORIFLAME © 2025</a:t>
            </a:r>
          </a:p>
        </p:txBody>
      </p:sp>
    </p:spTree>
    <p:extLst>
      <p:ext uri="{BB962C8B-B14F-4D97-AF65-F5344CB8AC3E}">
        <p14:creationId xmlns:p14="http://schemas.microsoft.com/office/powerpoint/2010/main" val="1802028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rt_ Title Page Tex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white robe touching her face&#10;&#10;AI-generated content may be incorrect.">
            <a:extLst>
              <a:ext uri="{FF2B5EF4-FFF2-40B4-BE49-F238E27FC236}">
                <a16:creationId xmlns:a16="http://schemas.microsoft.com/office/drawing/2014/main" id="{BAF4E8F5-5C6E-57B3-9C7B-F760C9325C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9" y="0"/>
            <a:ext cx="6096001" cy="6858000"/>
          </a:xfrm>
          <a:prstGeom prst="rect">
            <a:avLst/>
          </a:prstGeom>
        </p:spPr>
      </p:pic>
      <p:pic>
        <p:nvPicPr>
          <p:cNvPr id="11" name="Picture 10" descr="A drop of water dripping from a pipe&#10;&#10;AI-generated content may be incorrect.">
            <a:extLst>
              <a:ext uri="{FF2B5EF4-FFF2-40B4-BE49-F238E27FC236}">
                <a16:creationId xmlns:a16="http://schemas.microsoft.com/office/drawing/2014/main" id="{B3235D8E-FA3E-EB3B-08FD-B0E5E2D06A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6764" t="1821" r="24939" b="1821"/>
          <a:stretch/>
        </p:blipFill>
        <p:spPr>
          <a:xfrm>
            <a:off x="-17413" y="0"/>
            <a:ext cx="6113412" cy="6858000"/>
          </a:xfrm>
          <a:prstGeom prst="rect">
            <a:avLst/>
          </a:prstGeom>
        </p:spPr>
      </p:pic>
      <p:pic>
        <p:nvPicPr>
          <p:cNvPr id="4" name="Picture 6" descr="Picture 6">
            <a:extLst>
              <a:ext uri="{FF2B5EF4-FFF2-40B4-BE49-F238E27FC236}">
                <a16:creationId xmlns:a16="http://schemas.microsoft.com/office/drawing/2014/main" id="{51AEF98A-819D-FE0C-0879-5A6B652C62C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34233" y="5973278"/>
            <a:ext cx="1723534" cy="641429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65E4B30-16FE-2BE9-298F-FEDEEF4C85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863" y="2663873"/>
            <a:ext cx="11090275" cy="1007231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6000" b="1" kern="7000" spc="-100" baseline="0">
                <a:solidFill>
                  <a:schemeClr val="tx1"/>
                </a:solidFill>
                <a:highlight>
                  <a:srgbClr val="9CDABC"/>
                </a:highlight>
                <a:latin typeface="Oriflame Sans 2.0" panose="020B0502020204020303" pitchFamily="34" charset="0"/>
              </a:defRPr>
            </a:lvl1pPr>
          </a:lstStyle>
          <a:p>
            <a:r>
              <a:rPr lang="en-GB" noProof="0"/>
              <a:t>Title of presentation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7A009D9E-928A-7512-05D5-CE3219A788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9568" y="3787823"/>
            <a:ext cx="11090280" cy="19462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0" kern="2000" cap="none" spc="0" baseline="0">
                <a:solidFill>
                  <a:schemeClr val="tx1"/>
                </a:solidFill>
                <a:highlight>
                  <a:srgbClr val="9CDABC"/>
                </a:highlight>
                <a:latin typeface="Oriflame Sans 2.0" panose="020B05020202040203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Subtitle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6F5F5D6-A565-82CE-41FF-27447729277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540001" y="2372087"/>
            <a:ext cx="5111999" cy="2084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  <a:highlight>
                  <a:srgbClr val="9CDABC"/>
                </a:highlight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Date &amp; Year</a:t>
            </a:r>
          </a:p>
        </p:txBody>
      </p:sp>
    </p:spTree>
    <p:extLst>
      <p:ext uri="{BB962C8B-B14F-4D97-AF65-F5344CB8AC3E}">
        <p14:creationId xmlns:p14="http://schemas.microsoft.com/office/powerpoint/2010/main" val="41781854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_colour texture + 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cream&#10;&#10;AI-generated content may be incorrect.">
            <a:extLst>
              <a:ext uri="{FF2B5EF4-FFF2-40B4-BE49-F238E27FC236}">
                <a16:creationId xmlns:a16="http://schemas.microsoft.com/office/drawing/2014/main" id="{4D64465E-1353-862D-A45F-35C6E16BA0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6095999" cy="68580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EB06767-CC5F-6C25-6B3A-80C2C8F75A8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406068" y="1121327"/>
            <a:ext cx="5417226" cy="3370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87E6F3D-EB2C-1877-1540-3819E83D007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406068" y="1736725"/>
            <a:ext cx="5417226" cy="39973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1CDB461F-D1C5-1A55-A29F-8B38D768C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141" y="657226"/>
            <a:ext cx="5435153" cy="46410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2D501D5A-CED0-A0B3-3F06-8A5612FABA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086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 kern="500" spc="50" baseline="0"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</a:lstStyle>
          <a:p>
            <a:r>
              <a:rPr lang="en-US"/>
              <a:t>ORIFLAME © 2025</a:t>
            </a:r>
          </a:p>
        </p:txBody>
      </p:sp>
    </p:spTree>
    <p:extLst>
      <p:ext uri="{BB962C8B-B14F-4D97-AF65-F5344CB8AC3E}">
        <p14:creationId xmlns:p14="http://schemas.microsoft.com/office/powerpoint/2010/main" val="17365431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_1 text column + textu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close-up of a liquid foundation&#10;&#10;AI-generated content may be incorrect.">
            <a:extLst>
              <a:ext uri="{FF2B5EF4-FFF2-40B4-BE49-F238E27FC236}">
                <a16:creationId xmlns:a16="http://schemas.microsoft.com/office/drawing/2014/main" id="{8D210210-B5C5-DF9B-B04A-1E0E88AACE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4549" y="-1"/>
            <a:ext cx="6097451" cy="6858001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3E9D283-7606-572D-1AD8-B8E86F2FDC5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121327"/>
            <a:ext cx="5111999" cy="3674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45EE5-C351-D86A-A4A3-D1069A152F73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1384" y="1736725"/>
            <a:ext cx="5111116" cy="39973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19DE9CAC-B4EE-DDE6-D001-1845FD187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57226"/>
            <a:ext cx="5111637" cy="46410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1DB14900-04B0-6D9A-CEEB-5F8D9721CD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086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 kern="500" spc="50" baseline="0"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</a:lstStyle>
          <a:p>
            <a:r>
              <a:rPr lang="en-US"/>
              <a:t>ORIFLAME © 2025</a:t>
            </a:r>
          </a:p>
        </p:txBody>
      </p:sp>
    </p:spTree>
    <p:extLst>
      <p:ext uri="{BB962C8B-B14F-4D97-AF65-F5344CB8AC3E}">
        <p14:creationId xmlns:p14="http://schemas.microsoft.com/office/powerpoint/2010/main" val="7729554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_texture image + 1 tex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-up of a white liquid&#10;&#10;AI-generated content may be incorrect.">
            <a:extLst>
              <a:ext uri="{FF2B5EF4-FFF2-40B4-BE49-F238E27FC236}">
                <a16:creationId xmlns:a16="http://schemas.microsoft.com/office/drawing/2014/main" id="{BFF01D6C-B876-68D6-D7FE-D7CC707520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"/>
          <a:stretch/>
        </p:blipFill>
        <p:spPr>
          <a:xfrm>
            <a:off x="-364" y="0"/>
            <a:ext cx="6096364" cy="6858000"/>
          </a:xfrm>
          <a:prstGeom prst="rect">
            <a:avLst/>
          </a:prstGeom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62E2A621-6FE3-4EB0-7330-6699624F80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086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 kern="500" spc="50" baseline="0"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</a:lstStyle>
          <a:p>
            <a:r>
              <a:rPr lang="en-US"/>
              <a:t>ORIFLAME © 2025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01E7B86-338D-F98A-D817-A2C61E5D1AD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406068" y="1121327"/>
            <a:ext cx="5417226" cy="3370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D4D6332-F0CC-99F2-222C-98866C28480C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406068" y="1736725"/>
            <a:ext cx="5417226" cy="39973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8F5ABE9D-E8B9-C95B-5E0F-B7791F509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141" y="657226"/>
            <a:ext cx="5435153" cy="46410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964752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hite_ 2text column + tex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E2DFDF4F-61C4-1A08-B1EF-6E41A3D95E4D}"/>
              </a:ext>
            </a:extLst>
          </p:cNvPr>
          <p:cNvSpPr/>
          <p:nvPr userDrawn="1"/>
        </p:nvSpPr>
        <p:spPr>
          <a:xfrm>
            <a:off x="892" y="0"/>
            <a:ext cx="12191108" cy="6858000"/>
          </a:xfrm>
          <a:prstGeom prst="rect">
            <a:avLst/>
          </a:prstGeom>
          <a:solidFill>
            <a:srgbClr val="9CDAB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0" name="Picture 9" descr="A close up of a white and pink swirl&#10;&#10;AI-generated content may be incorrect.">
            <a:extLst>
              <a:ext uri="{FF2B5EF4-FFF2-40B4-BE49-F238E27FC236}">
                <a16:creationId xmlns:a16="http://schemas.microsoft.com/office/drawing/2014/main" id="{33E2EEE4-4260-CA73-38BE-0350B46DB7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4363" y="0"/>
            <a:ext cx="6097637" cy="6858000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BCFB3E5-7A30-284A-D324-C9E849BBED7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121327"/>
            <a:ext cx="5111999" cy="3674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21" name="Title 2">
            <a:extLst>
              <a:ext uri="{FF2B5EF4-FFF2-40B4-BE49-F238E27FC236}">
                <a16:creationId xmlns:a16="http://schemas.microsoft.com/office/drawing/2014/main" id="{E189A29C-17E6-6247-871E-32716D50B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57226"/>
            <a:ext cx="5111637" cy="46410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C6A337D2-08A6-ACB5-D021-08B415FBD7E9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1384" y="1736725"/>
            <a:ext cx="2536070" cy="39973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67375439-F8DA-7566-868D-E41F7D7CF56E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236597" y="1736725"/>
            <a:ext cx="2536070" cy="39973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1C1A30-A035-FFBB-03E1-E630CA962B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086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 kern="500" spc="50" baseline="0"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</a:lstStyle>
          <a:p>
            <a:r>
              <a:rPr lang="en-US"/>
              <a:t>ORIFLAME © 2025</a:t>
            </a:r>
          </a:p>
        </p:txBody>
      </p:sp>
    </p:spTree>
    <p:extLst>
      <p:ext uri="{BB962C8B-B14F-4D97-AF65-F5344CB8AC3E}">
        <p14:creationId xmlns:p14="http://schemas.microsoft.com/office/powerpoint/2010/main" val="6045765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hite_texture + 2 text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A421C65D-EE7C-F1E2-C825-2B18F8D47207}"/>
              </a:ext>
            </a:extLst>
          </p:cNvPr>
          <p:cNvSpPr/>
          <p:nvPr userDrawn="1"/>
        </p:nvSpPr>
        <p:spPr>
          <a:xfrm>
            <a:off x="892" y="0"/>
            <a:ext cx="12191108" cy="6858000"/>
          </a:xfrm>
          <a:prstGeom prst="rect">
            <a:avLst/>
          </a:prstGeom>
          <a:solidFill>
            <a:srgbClr val="9CDAB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3" name="Picture 12" descr="A close-up of a liquid&#10;&#10;AI-generated content may be incorrect.">
            <a:extLst>
              <a:ext uri="{FF2B5EF4-FFF2-40B4-BE49-F238E27FC236}">
                <a16:creationId xmlns:a16="http://schemas.microsoft.com/office/drawing/2014/main" id="{DE1AE98F-05D4-E777-20C0-D5306362E0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104379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6A7EF8-3647-7913-B5F4-CEB0E3096B9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570664" y="1121327"/>
            <a:ext cx="5111999" cy="3674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D283BD2D-9718-4AA1-B053-6B42F5688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0663" y="657226"/>
            <a:ext cx="5111637" cy="46410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FD4C37F-B310-217D-C8FD-49CC968F6869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571184" y="1736725"/>
            <a:ext cx="2536070" cy="39973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121C17B-FA6B-9C15-C546-8C21B9EA37DF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9256397" y="1736725"/>
            <a:ext cx="2536070" cy="39973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B43FF4B5-493B-7714-970B-46DA553C85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086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 kern="500" spc="50" baseline="0"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</a:lstStyle>
          <a:p>
            <a:r>
              <a:rPr lang="en-US"/>
              <a:t>ORIFLAME © 2025</a:t>
            </a:r>
          </a:p>
        </p:txBody>
      </p:sp>
    </p:spTree>
    <p:extLst>
      <p:ext uri="{BB962C8B-B14F-4D97-AF65-F5344CB8AC3E}">
        <p14:creationId xmlns:p14="http://schemas.microsoft.com/office/powerpoint/2010/main" val="7487326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_Agenda + Choic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B1E42BB-2F20-BCC4-F7A9-8DDD4B98104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121327"/>
            <a:ext cx="5111999" cy="3674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070B2-EA1E-4F4B-A9EB-9985857926C9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1384" y="1736725"/>
            <a:ext cx="5111116" cy="3997325"/>
          </a:xfrm>
          <a:prstGeom prst="rect">
            <a:avLst/>
          </a:prstGeom>
        </p:spPr>
        <p:txBody>
          <a:bodyPr/>
          <a:lstStyle>
            <a:lvl1pPr>
              <a:defRPr>
                <a:latin typeface="Oriflame Sans 2.0" panose="020B0502020204020303" pitchFamily="34" charset="0"/>
              </a:defRPr>
            </a:lvl1pPr>
            <a:lvl2pPr>
              <a:defRPr>
                <a:latin typeface="Oriflame Sans 2.0" panose="020B0502020204020303" pitchFamily="34" charset="0"/>
              </a:defRPr>
            </a:lvl2pPr>
            <a:lvl3pPr>
              <a:defRPr>
                <a:latin typeface="Oriflame Sans 2.0" panose="020B0502020204020303" pitchFamily="34" charset="0"/>
              </a:defRPr>
            </a:lvl3pPr>
            <a:lvl4pPr>
              <a:defRPr>
                <a:latin typeface="Oriflame Sans 2.0" panose="020B0502020204020303" pitchFamily="34" charset="0"/>
              </a:defRPr>
            </a:lvl4pPr>
            <a:lvl5pPr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105D2A6-C69E-532E-9A22-D70CB5E285B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SE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EC8A3024-70EA-F312-113C-248F2C50F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044" y="657226"/>
            <a:ext cx="5111637" cy="46410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15273CAE-80D4-E360-BFB8-83EC689A29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086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 kern="500" spc="50" baseline="0"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</a:lstStyle>
          <a:p>
            <a:r>
              <a:rPr lang="en-US"/>
              <a:t>ORIFLAME © 2025</a:t>
            </a:r>
          </a:p>
        </p:txBody>
      </p:sp>
    </p:spTree>
    <p:extLst>
      <p:ext uri="{BB962C8B-B14F-4D97-AF65-F5344CB8AC3E}">
        <p14:creationId xmlns:p14="http://schemas.microsoft.com/office/powerpoint/2010/main" val="33223592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_Choice image +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31A49AD-CFFB-49B3-E2B1-E60CC8D43A46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647384" y="1736725"/>
            <a:ext cx="5111116" cy="3997325"/>
          </a:xfrm>
          <a:prstGeom prst="rect">
            <a:avLst/>
          </a:prstGeom>
        </p:spPr>
        <p:txBody>
          <a:bodyPr/>
          <a:lstStyle>
            <a:lvl1pPr>
              <a:defRPr>
                <a:latin typeface="Oriflame Sans 2.0" panose="020B0502020204020303" pitchFamily="34" charset="0"/>
              </a:defRPr>
            </a:lvl1pPr>
            <a:lvl2pPr>
              <a:defRPr>
                <a:latin typeface="Oriflame Sans 2.0" panose="020B0502020204020303" pitchFamily="34" charset="0"/>
              </a:defRPr>
            </a:lvl2pPr>
            <a:lvl3pPr>
              <a:defRPr>
                <a:latin typeface="Oriflame Sans 2.0" panose="020B0502020204020303" pitchFamily="34" charset="0"/>
              </a:defRPr>
            </a:lvl3pPr>
            <a:lvl4pPr>
              <a:defRPr>
                <a:latin typeface="Oriflame Sans 2.0" panose="020B0502020204020303" pitchFamily="34" charset="0"/>
              </a:defRPr>
            </a:lvl4pPr>
            <a:lvl5pPr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FBC044-F223-829D-6D90-9AB5329A1F6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646864" y="1121327"/>
            <a:ext cx="5111999" cy="3674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3135D5A-257C-1D8C-19A4-F54EFEA8A5F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01" y="0"/>
            <a:ext cx="6096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SE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0F387A04-6702-D652-C164-43202148E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7044" y="657226"/>
            <a:ext cx="5111637" cy="46410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522886CF-C903-70F9-1184-F573AEE516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086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 kern="500" spc="50" baseline="0"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</a:lstStyle>
          <a:p>
            <a:r>
              <a:rPr lang="en-US"/>
              <a:t>ORIFLAME © 2025</a:t>
            </a:r>
          </a:p>
        </p:txBody>
      </p:sp>
    </p:spTree>
    <p:extLst>
      <p:ext uri="{BB962C8B-B14F-4D97-AF65-F5344CB8AC3E}">
        <p14:creationId xmlns:p14="http://schemas.microsoft.com/office/powerpoint/2010/main" val="37938866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ize image + 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elfie of two women&#10;&#10;AI-generated content may be incorrect.">
            <a:extLst>
              <a:ext uri="{FF2B5EF4-FFF2-40B4-BE49-F238E27FC236}">
                <a16:creationId xmlns:a16="http://schemas.microsoft.com/office/drawing/2014/main" id="{CDE7B503-A452-6257-321C-808F1DF4CE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D127C808-E135-C82D-CFAB-9C33CF55E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6357" y="3196948"/>
            <a:ext cx="6519285" cy="464102"/>
          </a:xfrm>
          <a:prstGeom prst="rect">
            <a:avLst/>
          </a:prstGeom>
        </p:spPr>
        <p:txBody>
          <a:bodyPr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 descr="A black and white logo&#10;&#10;AI-generated content may be incorrect.">
            <a:extLst>
              <a:ext uri="{FF2B5EF4-FFF2-40B4-BE49-F238E27FC236}">
                <a16:creationId xmlns:a16="http://schemas.microsoft.com/office/drawing/2014/main" id="{86E2E6B7-B843-6820-C50D-CD03F98966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1564" y="5986178"/>
            <a:ext cx="1688871" cy="62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2621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 moodboard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sitting on the floor&#10;&#10;AI-generated content may be incorrect.">
            <a:extLst>
              <a:ext uri="{FF2B5EF4-FFF2-40B4-BE49-F238E27FC236}">
                <a16:creationId xmlns:a16="http://schemas.microsoft.com/office/drawing/2014/main" id="{25522657-D8B6-6E63-7D55-9D9CBC9BCB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153" y="-2"/>
            <a:ext cx="4113251" cy="6858001"/>
          </a:xfrm>
          <a:prstGeom prst="rect">
            <a:avLst/>
          </a:prstGeom>
        </p:spPr>
      </p:pic>
      <p:pic>
        <p:nvPicPr>
          <p:cNvPr id="5" name="Picture 4" descr="A selfie of two women&#10;&#10;AI-generated content may be incorrect.">
            <a:extLst>
              <a:ext uri="{FF2B5EF4-FFF2-40B4-BE49-F238E27FC236}">
                <a16:creationId xmlns:a16="http://schemas.microsoft.com/office/drawing/2014/main" id="{9DD7F0AE-7E23-67A4-09C4-8790B70C48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2099" y="-2"/>
            <a:ext cx="4087814" cy="6858001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6BB4F5DA-CD41-25AD-BB2D-B2D9997F5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4201" y="2691291"/>
            <a:ext cx="2884219" cy="1475414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40616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size image of cho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EFAB3006-AB4E-3360-0519-13BF62637D8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02" y="-2"/>
            <a:ext cx="12190798" cy="685800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/>
          <a:p>
            <a:r>
              <a:rPr lang="en-SE"/>
              <a:t>Large image</a:t>
            </a:r>
          </a:p>
        </p:txBody>
      </p:sp>
    </p:spTree>
    <p:extLst>
      <p:ext uri="{BB962C8B-B14F-4D97-AF65-F5344CB8AC3E}">
        <p14:creationId xmlns:p14="http://schemas.microsoft.com/office/powerpoint/2010/main" val="2383149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green and white bottles&#10;&#10;AI-generated content may be incorrect.">
            <a:extLst>
              <a:ext uri="{FF2B5EF4-FFF2-40B4-BE49-F238E27FC236}">
                <a16:creationId xmlns:a16="http://schemas.microsoft.com/office/drawing/2014/main" id="{66F58E86-7F94-CC09-44FB-B2C09DAB64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9" y="-1"/>
            <a:ext cx="6096001" cy="6858001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33B87164-A7C6-6174-4C83-8F7895C9FF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702195"/>
            <a:ext cx="5111999" cy="33709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b="1">
                <a:highlight>
                  <a:srgbClr val="9CDABC"/>
                </a:highlight>
                <a:latin typeface="Oriflame Sans 2.0" panose="020B0502020204020303" pitchFamily="34" charset="0"/>
              </a:defRPr>
            </a:lvl1pPr>
          </a:lstStyle>
          <a:p>
            <a:r>
              <a:rPr lang="en-GB" noProof="0"/>
              <a:t>Agenda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626FB4B-EBC0-1BF0-E723-349405E5DC4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121327"/>
            <a:ext cx="5111999" cy="36743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Date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2275D74-277E-6901-0122-DEBE32002184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1384" y="1736725"/>
            <a:ext cx="5111116" cy="3997325"/>
          </a:xfrm>
        </p:spPr>
        <p:txBody>
          <a:bodyPr/>
          <a:lstStyle>
            <a:lvl1pPr>
              <a:defRPr>
                <a:latin typeface="Oriflame Sans 2.0" panose="020B0502020204020303" pitchFamily="34" charset="0"/>
              </a:defRPr>
            </a:lvl1pPr>
            <a:lvl2pPr marL="265112" indent="0">
              <a:buNone/>
              <a:defRPr>
                <a:latin typeface="Oriflame Sans 2.0" panose="020B0502020204020303" pitchFamily="34" charset="0"/>
              </a:defRPr>
            </a:lvl2pPr>
            <a:lvl3pPr>
              <a:defRPr>
                <a:latin typeface="Oriflame Sans 2.0" panose="020B0502020204020303" pitchFamily="34" charset="0"/>
              </a:defRPr>
            </a:lvl3pPr>
            <a:lvl4pPr>
              <a:defRPr>
                <a:latin typeface="Oriflame Sans 2.0" panose="020B0502020204020303" pitchFamily="34" charset="0"/>
              </a:defRPr>
            </a:lvl4pPr>
            <a:lvl5pPr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Part 1</a:t>
            </a:r>
          </a:p>
          <a:p>
            <a:pPr lvl="1"/>
            <a:r>
              <a:rPr lang="en-GB" noProof="0"/>
              <a:t>Activity 1		10-11</a:t>
            </a:r>
          </a:p>
          <a:p>
            <a:pPr lvl="1"/>
            <a:r>
              <a:rPr lang="en-GB" noProof="0"/>
              <a:t>Activity 2		11-12</a:t>
            </a:r>
          </a:p>
          <a:p>
            <a:pPr lvl="1"/>
            <a:endParaRPr lang="en-GB" noProof="0"/>
          </a:p>
          <a:p>
            <a:pPr lvl="0"/>
            <a:r>
              <a:rPr lang="en-GB" noProof="0"/>
              <a:t>Part 1</a:t>
            </a:r>
          </a:p>
          <a:p>
            <a:pPr lvl="1"/>
            <a:r>
              <a:rPr lang="en-GB" noProof="0"/>
              <a:t>Activity 1		10-11</a:t>
            </a:r>
          </a:p>
          <a:p>
            <a:pPr lvl="1"/>
            <a:r>
              <a:rPr lang="en-GB" noProof="0"/>
              <a:t>Activity 2		11-12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5AD5CAE8-4D87-5BEA-6E9B-6E0443849E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086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 kern="500" spc="50" baseline="0"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</a:lstStyle>
          <a:p>
            <a:r>
              <a:rPr lang="en-US"/>
              <a:t>ORIFLAME © 2025</a:t>
            </a:r>
          </a:p>
        </p:txBody>
      </p:sp>
    </p:spTree>
    <p:extLst>
      <p:ext uri="{BB962C8B-B14F-4D97-AF65-F5344CB8AC3E}">
        <p14:creationId xmlns:p14="http://schemas.microsoft.com/office/powerpoint/2010/main" val="3550164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ual image 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7EF487D-4167-65F0-93D4-D6B09BE59B9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/>
          <a:p>
            <a:r>
              <a:rPr lang="en-SE"/>
              <a:t>Dual mood board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1B6AE0-8B88-9284-75EF-FC458340EF2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02" y="-2"/>
            <a:ext cx="6096000" cy="68580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SE"/>
              <a:t>Dual mood board</a:t>
            </a:r>
          </a:p>
        </p:txBody>
      </p:sp>
    </p:spTree>
    <p:extLst>
      <p:ext uri="{BB962C8B-B14F-4D97-AF65-F5344CB8AC3E}">
        <p14:creationId xmlns:p14="http://schemas.microsoft.com/office/powerpoint/2010/main" val="8430177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 mood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7EF487D-4167-65F0-93D4-D6B09BE59B9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189258" y="1"/>
            <a:ext cx="4002741" cy="685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/>
          <a:p>
            <a:r>
              <a:rPr lang="pl-PL"/>
              <a:t>Three images mood</a:t>
            </a:r>
            <a:r>
              <a:rPr lang="en-SE"/>
              <a:t>board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1B6AE0-8B88-9284-75EF-FC458340EF2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02" y="-2"/>
            <a:ext cx="4100151" cy="68580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pl-PL"/>
              <a:t>Three images mood</a:t>
            </a:r>
            <a:r>
              <a:rPr lang="en-SE"/>
              <a:t>board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008621F-6F26-CB82-3EDA-9DDB6F56175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102100" y="0"/>
            <a:ext cx="4087813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Pct val="110000"/>
              <a:buFont typeface="Arial"/>
              <a:buChar char="•"/>
              <a:tabLst/>
              <a:defRPr/>
            </a:pPr>
            <a:r>
              <a:rPr lang="pl-PL"/>
              <a:t>Three images mood</a:t>
            </a:r>
            <a:r>
              <a:rPr lang="en-SE"/>
              <a:t>board</a:t>
            </a:r>
          </a:p>
          <a:p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28121975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 mood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1C8053BA-C7B3-C461-2D8C-5CAF7189B2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345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S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06FE6D-5813-D3FE-A7D5-1C5F938D340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3402000"/>
            <a:ext cx="6096000" cy="3456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SE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5F32AF0B-5505-6708-F694-D2F1627F1E3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0" y="0"/>
            <a:ext cx="6096000" cy="3456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SE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DA3414E0-32B1-E08B-6119-300ACFFA00B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96000" y="3402000"/>
            <a:ext cx="6096000" cy="34560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9020717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 mood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F9BFB26C-2E2B-BF33-14FA-973355DAE63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4077325" cy="345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SE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DB0DC3F6-FD26-4224-36AA-3CCBCC0ACD8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3402000"/>
            <a:ext cx="4077324" cy="3456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SE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8FA6B62B-9C12-7C3A-5E2D-F75F2C37489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14674" y="0"/>
            <a:ext cx="4077326" cy="345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SE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E124F349-9265-5798-ECEA-E49714F3734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14674" y="3402000"/>
            <a:ext cx="4077326" cy="3456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SE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E1CAFC0F-6B70-4676-85FE-4D46CBD8A7B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76700" y="0"/>
            <a:ext cx="4038600" cy="340201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Pct val="110000"/>
              <a:buFont typeface="Arial"/>
              <a:buChar char="•"/>
              <a:tabLst/>
              <a:defRPr/>
            </a:pPr>
            <a:r>
              <a:rPr lang="en-US"/>
              <a:t>Click icon to add picture</a:t>
            </a:r>
            <a:endParaRPr lang="en-SE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8DE7E61-3FCA-126B-299C-68125676137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076700" y="3402013"/>
            <a:ext cx="4038600" cy="34559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Pct val="110000"/>
              <a:buFont typeface="Arial"/>
              <a:buChar char="•"/>
              <a:tabLst/>
              <a:defRPr/>
            </a:pPr>
            <a:r>
              <a:rPr lang="en-US"/>
              <a:t>Click icon to add picture</a:t>
            </a:r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7498088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image mood 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3F3FB193-F3AB-3EA1-352C-41D91EFCCE9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448232" cy="345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SE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0754656D-CE13-3DDB-7367-A99C920FEF6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3402000"/>
            <a:ext cx="2448232" cy="3456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SE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7FDE7DD-865A-4516-7C0A-83F8C69D956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743768" y="0"/>
            <a:ext cx="2448232" cy="345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SE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C5AD80E8-32A0-2BF5-7B79-01DBD677738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743768" y="3402000"/>
            <a:ext cx="2448232" cy="3456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SE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9370512E-B22C-5757-6BC9-39E987BDBA9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448232" y="0"/>
            <a:ext cx="2448232" cy="3456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SE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73EA1AEC-5951-0FF5-C522-3DFB9DC3839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448232" y="3402000"/>
            <a:ext cx="2448232" cy="345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SE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DB70336A-190D-92AA-F739-C20539F03C8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295536" y="0"/>
            <a:ext cx="2448232" cy="3456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SE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4470E98A-5D78-49E7-EA9F-0DB227AF60D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295536" y="3402000"/>
            <a:ext cx="2448232" cy="345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SE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ACAFB4E8-86CB-A7E9-A72F-A7120A51ABE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896464" y="0"/>
            <a:ext cx="2448232" cy="345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SE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FECE3F04-11A6-DF03-B69E-37BB9EE9AC1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896464" y="3402000"/>
            <a:ext cx="2448232" cy="3456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8797535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image mood board + key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CB984F91-8E42-DF2F-C8FC-0DFACEEFE1F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448232" cy="345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latin typeface="Oriflame Sans 2.0" panose="020B05020202040203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S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E9E078-9DD1-04FB-6719-3612F0ACF8F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3402000"/>
            <a:ext cx="2448232" cy="3456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>
              <a:defRPr>
                <a:latin typeface="Oriflame Sans 2.0" panose="020B05020202040203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SE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1FA4FD50-3529-40BD-C905-FA15CC0A681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743768" y="0"/>
            <a:ext cx="2448232" cy="345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latin typeface="Oriflame Sans 2.0" panose="020B05020202040203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SE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37DF28F4-C12E-8F6C-8FC7-4405F5851F5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743768" y="3402000"/>
            <a:ext cx="2448232" cy="3456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>
              <a:defRPr>
                <a:latin typeface="Oriflame Sans 2.0" panose="020B05020202040203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SE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47143CE9-78FB-7ED9-AB5D-73A89A8724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448232" y="0"/>
            <a:ext cx="2448232" cy="3456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>
              <a:defRPr>
                <a:latin typeface="Oriflame Sans 2.0" panose="020B05020202040203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SE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E5EE1A3C-3224-19D6-9B8B-858210EB5DE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448232" y="3402000"/>
            <a:ext cx="2448232" cy="345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latin typeface="Oriflame Sans 2.0" panose="020B05020202040203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SE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6B10C205-D6CB-0814-422E-A66D967B360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295536" y="0"/>
            <a:ext cx="2448232" cy="3456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>
              <a:defRPr>
                <a:latin typeface="Oriflame Sans 2.0" panose="020B05020202040203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SE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118ACC79-02E6-EBF0-6646-493AD496741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295536" y="3402000"/>
            <a:ext cx="2448232" cy="345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latin typeface="Oriflame Sans 2.0" panose="020B05020202040203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SE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379C2A93-FD11-4234-24FD-779653BBD73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896464" y="0"/>
            <a:ext cx="2448232" cy="345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latin typeface="Oriflame Sans 2.0" panose="020B05020202040203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SE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21D9F44D-9BDD-B70A-5320-98A537DA5DF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896464" y="3402000"/>
            <a:ext cx="2448232" cy="3456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>
              <a:defRPr>
                <a:latin typeface="Oriflame Sans 2.0" panose="020B05020202040203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SE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2A5FBF0-0EA4-61EF-83B1-11038D12643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3570" y="3093231"/>
            <a:ext cx="2324662" cy="3087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highlight>
                  <a:srgbClr val="A2D8B4"/>
                </a:highlight>
                <a:latin typeface="Oriflame Sans 2.0" panose="020B0502020204020303" pitchFamily="34" charset="0"/>
              </a:defRPr>
            </a:lvl1pPr>
            <a:lvl2pPr marL="265112" indent="0">
              <a:buNone/>
              <a:defRPr sz="1400" b="1"/>
            </a:lvl2pPr>
            <a:lvl3pPr marL="501650" indent="0">
              <a:buNone/>
              <a:defRPr sz="1400" b="1"/>
            </a:lvl3pPr>
            <a:lvl4pPr marL="698500" indent="0">
              <a:buNone/>
              <a:defRPr sz="1400" b="1"/>
            </a:lvl4pPr>
            <a:lvl5pPr marL="944563" indent="0">
              <a:buNone/>
              <a:defRPr sz="1400" b="1"/>
            </a:lvl5pPr>
          </a:lstStyle>
          <a:p>
            <a:pPr lvl="0"/>
            <a:r>
              <a:rPr lang="en-GB"/>
              <a:t>Key words</a:t>
            </a:r>
            <a:endParaRPr lang="en-SE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545A318-737D-D616-39F1-51A624DD87E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23570" y="6549231"/>
            <a:ext cx="2324662" cy="3087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highlight>
                  <a:srgbClr val="A2D8B4"/>
                </a:highlight>
                <a:latin typeface="Oriflame Sans 2.0" panose="020B0502020204020303" pitchFamily="34" charset="0"/>
              </a:defRPr>
            </a:lvl1pPr>
            <a:lvl2pPr marL="265112" indent="0">
              <a:buNone/>
              <a:defRPr sz="1400" b="1"/>
            </a:lvl2pPr>
            <a:lvl3pPr marL="501650" indent="0">
              <a:buNone/>
              <a:defRPr sz="1400" b="1"/>
            </a:lvl3pPr>
            <a:lvl4pPr marL="698500" indent="0">
              <a:buNone/>
              <a:defRPr sz="1400" b="1"/>
            </a:lvl4pPr>
            <a:lvl5pPr marL="944563" indent="0">
              <a:buNone/>
              <a:defRPr sz="1400" b="1"/>
            </a:lvl5pPr>
          </a:lstStyle>
          <a:p>
            <a:pPr lvl="0"/>
            <a:r>
              <a:rPr lang="en-GB"/>
              <a:t>Key words</a:t>
            </a:r>
            <a:endParaRPr lang="en-SE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E4BAB9F2-7167-B4D7-B483-4DB8961ABAE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557851" y="3093231"/>
            <a:ext cx="2324662" cy="3087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highlight>
                  <a:srgbClr val="A2D8B4"/>
                </a:highlight>
                <a:latin typeface="Oriflame Sans 2.0" panose="020B0502020204020303" pitchFamily="34" charset="0"/>
              </a:defRPr>
            </a:lvl1pPr>
            <a:lvl2pPr marL="265112" indent="0">
              <a:buNone/>
              <a:defRPr sz="1400" b="1"/>
            </a:lvl2pPr>
            <a:lvl3pPr marL="501650" indent="0">
              <a:buNone/>
              <a:defRPr sz="1400" b="1"/>
            </a:lvl3pPr>
            <a:lvl4pPr marL="698500" indent="0">
              <a:buNone/>
              <a:defRPr sz="1400" b="1"/>
            </a:lvl4pPr>
            <a:lvl5pPr marL="944563" indent="0">
              <a:buNone/>
              <a:defRPr sz="1400" b="1"/>
            </a:lvl5pPr>
          </a:lstStyle>
          <a:p>
            <a:pPr lvl="0"/>
            <a:r>
              <a:rPr lang="en-GB"/>
              <a:t>Key words</a:t>
            </a:r>
            <a:endParaRPr lang="en-SE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84F45F73-784C-9DAD-63EA-9D43F00A117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557851" y="6549231"/>
            <a:ext cx="2324662" cy="3087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highlight>
                  <a:srgbClr val="A2D8B4"/>
                </a:highlight>
                <a:latin typeface="Oriflame Sans 2.0" panose="020B0502020204020303" pitchFamily="34" charset="0"/>
              </a:defRPr>
            </a:lvl1pPr>
            <a:lvl2pPr marL="265112" indent="0">
              <a:buNone/>
              <a:defRPr sz="1400" b="1"/>
            </a:lvl2pPr>
            <a:lvl3pPr marL="501650" indent="0">
              <a:buNone/>
              <a:defRPr sz="1400" b="1"/>
            </a:lvl3pPr>
            <a:lvl4pPr marL="698500" indent="0">
              <a:buNone/>
              <a:defRPr sz="1400" b="1"/>
            </a:lvl4pPr>
            <a:lvl5pPr marL="944563" indent="0">
              <a:buNone/>
              <a:defRPr sz="1400" b="1"/>
            </a:lvl5pPr>
          </a:lstStyle>
          <a:p>
            <a:pPr lvl="0"/>
            <a:r>
              <a:rPr lang="en-GB"/>
              <a:t>Key words</a:t>
            </a:r>
            <a:endParaRPr lang="en-SE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9DB8BB7-4194-AC97-FD38-E2C44C73E2C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016845" y="3093231"/>
            <a:ext cx="2324662" cy="3087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highlight>
                  <a:srgbClr val="A2D8B4"/>
                </a:highlight>
                <a:latin typeface="Oriflame Sans 2.0" panose="020B0502020204020303" pitchFamily="34" charset="0"/>
              </a:defRPr>
            </a:lvl1pPr>
            <a:lvl2pPr marL="265112" indent="0">
              <a:buNone/>
              <a:defRPr sz="1400" b="1"/>
            </a:lvl2pPr>
            <a:lvl3pPr marL="501650" indent="0">
              <a:buNone/>
              <a:defRPr sz="1400" b="1"/>
            </a:lvl3pPr>
            <a:lvl4pPr marL="698500" indent="0">
              <a:buNone/>
              <a:defRPr sz="1400" b="1"/>
            </a:lvl4pPr>
            <a:lvl5pPr marL="944563" indent="0">
              <a:buNone/>
              <a:defRPr sz="1400" b="1"/>
            </a:lvl5pPr>
          </a:lstStyle>
          <a:p>
            <a:pPr lvl="0"/>
            <a:r>
              <a:rPr lang="en-GB"/>
              <a:t>Key words</a:t>
            </a:r>
            <a:endParaRPr lang="en-SE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9B4291B-5345-21FA-A66D-2595D5D19CF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016845" y="6549231"/>
            <a:ext cx="2324662" cy="3087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highlight>
                  <a:srgbClr val="A2D8B4"/>
                </a:highlight>
                <a:latin typeface="Oriflame Sans 2.0" panose="020B0502020204020303" pitchFamily="34" charset="0"/>
              </a:defRPr>
            </a:lvl1pPr>
            <a:lvl2pPr marL="265112" indent="0">
              <a:buNone/>
              <a:defRPr sz="1400" b="1"/>
            </a:lvl2pPr>
            <a:lvl3pPr marL="501650" indent="0">
              <a:buNone/>
              <a:defRPr sz="1400" b="1"/>
            </a:lvl3pPr>
            <a:lvl4pPr marL="698500" indent="0">
              <a:buNone/>
              <a:defRPr sz="1400" b="1"/>
            </a:lvl4pPr>
            <a:lvl5pPr marL="944563" indent="0">
              <a:buNone/>
              <a:defRPr sz="1400" b="1"/>
            </a:lvl5pPr>
          </a:lstStyle>
          <a:p>
            <a:pPr lvl="0"/>
            <a:r>
              <a:rPr lang="en-GB"/>
              <a:t>Key words</a:t>
            </a:r>
            <a:endParaRPr lang="en-SE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38955190-7F30-0E64-DE87-4116067BCEE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426412" y="3093231"/>
            <a:ext cx="2324662" cy="3087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highlight>
                  <a:srgbClr val="A2D8B4"/>
                </a:highlight>
                <a:latin typeface="Oriflame Sans 2.0" panose="020B0502020204020303" pitchFamily="34" charset="0"/>
              </a:defRPr>
            </a:lvl1pPr>
            <a:lvl2pPr marL="265112" indent="0">
              <a:buNone/>
              <a:defRPr sz="1400" b="1"/>
            </a:lvl2pPr>
            <a:lvl3pPr marL="501650" indent="0">
              <a:buNone/>
              <a:defRPr sz="1400" b="1"/>
            </a:lvl3pPr>
            <a:lvl4pPr marL="698500" indent="0">
              <a:buNone/>
              <a:defRPr sz="1400" b="1"/>
            </a:lvl4pPr>
            <a:lvl5pPr marL="944563" indent="0">
              <a:buNone/>
              <a:defRPr sz="1400" b="1"/>
            </a:lvl5pPr>
          </a:lstStyle>
          <a:p>
            <a:pPr lvl="0"/>
            <a:r>
              <a:rPr lang="en-GB"/>
              <a:t>Key words</a:t>
            </a:r>
            <a:endParaRPr lang="en-SE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3F379E98-3EA4-668D-CD24-914AA94B835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426412" y="6549231"/>
            <a:ext cx="2324662" cy="3087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highlight>
                  <a:srgbClr val="A2D8B4"/>
                </a:highlight>
                <a:latin typeface="Oriflame Sans 2.0" panose="020B0502020204020303" pitchFamily="34" charset="0"/>
              </a:defRPr>
            </a:lvl1pPr>
            <a:lvl2pPr marL="265112" indent="0">
              <a:buNone/>
              <a:defRPr sz="1400" b="1"/>
            </a:lvl2pPr>
            <a:lvl3pPr marL="501650" indent="0">
              <a:buNone/>
              <a:defRPr sz="1400" b="1"/>
            </a:lvl3pPr>
            <a:lvl4pPr marL="698500" indent="0">
              <a:buNone/>
              <a:defRPr sz="1400" b="1"/>
            </a:lvl4pPr>
            <a:lvl5pPr marL="944563" indent="0">
              <a:buNone/>
              <a:defRPr sz="1400" b="1"/>
            </a:lvl5pPr>
          </a:lstStyle>
          <a:p>
            <a:pPr lvl="0"/>
            <a:r>
              <a:rPr lang="en-GB"/>
              <a:t>Key words</a:t>
            </a:r>
            <a:endParaRPr lang="en-SE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005DD77-63CB-FAF4-FEF4-5F083FC5B65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873050" y="3093231"/>
            <a:ext cx="2324662" cy="3087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highlight>
                  <a:srgbClr val="A2D8B4"/>
                </a:highlight>
                <a:latin typeface="Oriflame Sans 2.0" panose="020B0502020204020303" pitchFamily="34" charset="0"/>
              </a:defRPr>
            </a:lvl1pPr>
            <a:lvl2pPr marL="265112" indent="0">
              <a:buNone/>
              <a:defRPr sz="1400" b="1"/>
            </a:lvl2pPr>
            <a:lvl3pPr marL="501650" indent="0">
              <a:buNone/>
              <a:defRPr sz="1400" b="1"/>
            </a:lvl3pPr>
            <a:lvl4pPr marL="698500" indent="0">
              <a:buNone/>
              <a:defRPr sz="1400" b="1"/>
            </a:lvl4pPr>
            <a:lvl5pPr marL="944563" indent="0">
              <a:buNone/>
              <a:defRPr sz="1400" b="1"/>
            </a:lvl5pPr>
          </a:lstStyle>
          <a:p>
            <a:pPr lvl="0"/>
            <a:r>
              <a:rPr lang="en-GB"/>
              <a:t>Key words</a:t>
            </a:r>
            <a:endParaRPr lang="en-SE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704DDC7C-3BA2-4139-C73E-F08A0245AA7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873050" y="6549231"/>
            <a:ext cx="2324662" cy="3087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highlight>
                  <a:srgbClr val="A2D8B4"/>
                </a:highlight>
                <a:latin typeface="Oriflame Sans 2.0" panose="020B0502020204020303" pitchFamily="34" charset="0"/>
              </a:defRPr>
            </a:lvl1pPr>
            <a:lvl2pPr marL="265112" indent="0">
              <a:buNone/>
              <a:defRPr sz="1400" b="1"/>
            </a:lvl2pPr>
            <a:lvl3pPr marL="501650" indent="0">
              <a:buNone/>
              <a:defRPr sz="1400" b="1"/>
            </a:lvl3pPr>
            <a:lvl4pPr marL="698500" indent="0">
              <a:buNone/>
              <a:defRPr sz="1400" b="1"/>
            </a:lvl4pPr>
            <a:lvl5pPr marL="944563" indent="0">
              <a:buNone/>
              <a:defRPr sz="1400" b="1"/>
            </a:lvl5pPr>
          </a:lstStyle>
          <a:p>
            <a:pPr lvl="0"/>
            <a:r>
              <a:rPr lang="en-GB"/>
              <a:t>Key words</a:t>
            </a:r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8292076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ackground_Concept text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CE66767D-2C58-8E3B-E544-4B5955D1849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02" y="-2"/>
            <a:ext cx="12190798" cy="685800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/>
          <a:p>
            <a:r>
              <a:rPr lang="en-SE"/>
              <a:t>Large image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779F98D2-0A60-B55E-E234-FC230E088A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98824" y="1024498"/>
            <a:ext cx="7794350" cy="81615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Copy title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D34882B-26C3-0181-70B9-7B79EB7B9A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35922" y="1791999"/>
            <a:ext cx="8720154" cy="267765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1500"/>
              </a:spcAft>
              <a:buNone/>
              <a:defRPr sz="2000">
                <a:solidFill>
                  <a:schemeClr val="bg1"/>
                </a:solidFill>
              </a:defRPr>
            </a:lvl1pPr>
            <a:lvl2pPr marL="265112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2pPr>
            <a:lvl3pPr marL="501650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3pPr>
            <a:lvl4pPr marL="698500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4pPr>
            <a:lvl5pPr marL="944563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8DD769-5F06-2ABA-B36A-E28E8A40300E}"/>
              </a:ext>
            </a:extLst>
          </p:cNvPr>
          <p:cNvSpPr txBox="1"/>
          <p:nvPr userDrawn="1"/>
        </p:nvSpPr>
        <p:spPr>
          <a:xfrm>
            <a:off x="499303" y="6497955"/>
            <a:ext cx="4023361" cy="223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9" rIns="45719" anchor="b">
            <a:spAutoFit/>
          </a:bodyPr>
          <a:lstStyle>
            <a:lvl1pPr>
              <a:defRPr sz="800" spc="50">
                <a:latin typeface="Oriflame Sans 2.0 Regular"/>
                <a:ea typeface="Oriflame Sans 2.0 Regular"/>
                <a:cs typeface="Oriflame Sans 2.0 Regular"/>
                <a:sym typeface="Oriflame Sans 2.0 Regular"/>
              </a:defRPr>
            </a:lvl1pPr>
          </a:lstStyle>
          <a:p>
            <a:r>
              <a:t>ORIFLAME © 2025</a:t>
            </a:r>
          </a:p>
        </p:txBody>
      </p:sp>
    </p:spTree>
    <p:extLst>
      <p:ext uri="{BB962C8B-B14F-4D97-AF65-F5344CB8AC3E}">
        <p14:creationId xmlns:p14="http://schemas.microsoft.com/office/powerpoint/2010/main" val="26578823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Statement/Quote (max 3 row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Rectangle 3"/>
          <p:cNvSpPr/>
          <p:nvPr userDrawn="1"/>
        </p:nvSpPr>
        <p:spPr>
          <a:xfrm>
            <a:off x="892" y="0"/>
            <a:ext cx="12191108" cy="6858000"/>
          </a:xfrm>
          <a:prstGeom prst="rect">
            <a:avLst/>
          </a:prstGeom>
          <a:solidFill>
            <a:srgbClr val="9CDAB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48" name="Statement/quote goes here, maximum 3 rows"/>
          <p:cNvSpPr txBox="1">
            <a:spLocks noGrp="1"/>
          </p:cNvSpPr>
          <p:nvPr>
            <p:ph type="title" hasCustomPrompt="1"/>
          </p:nvPr>
        </p:nvSpPr>
        <p:spPr>
          <a:xfrm>
            <a:off x="550862" y="1935803"/>
            <a:ext cx="11090276" cy="240269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spc="-100"/>
            </a:lvl1pPr>
          </a:lstStyle>
          <a:p>
            <a:r>
              <a:t>Statement/quote goes here, maximum 3 rows</a:t>
            </a:r>
          </a:p>
        </p:txBody>
      </p:sp>
      <p:sp>
        <p:nvSpPr>
          <p:cNvPr id="64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59567" y="4922196"/>
            <a:ext cx="11090281" cy="8118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FontTx/>
              <a:buNone/>
              <a:defRPr sz="2000"/>
            </a:lvl1pPr>
            <a:lvl2pPr marL="0" indent="457200" algn="ctr">
              <a:buSzTx/>
              <a:buFontTx/>
              <a:buNone/>
              <a:defRPr sz="2000"/>
            </a:lvl2pPr>
            <a:lvl3pPr marL="0" indent="914400" algn="ctr">
              <a:buSzTx/>
              <a:buFontTx/>
              <a:buNone/>
              <a:defRPr sz="2000"/>
            </a:lvl3pPr>
            <a:lvl4pPr marL="0" indent="1371600" algn="ctr">
              <a:buSzTx/>
              <a:buFontTx/>
              <a:buNone/>
              <a:defRPr sz="2000"/>
            </a:lvl4pPr>
            <a:lvl5pPr marL="0" indent="1828800" algn="ctr">
              <a:buSzTx/>
              <a:buFontTx/>
              <a:buNone/>
              <a:defRPr sz="2000"/>
            </a:lvl5pPr>
          </a:lstStyle>
          <a:p>
            <a:r>
              <a:t>Name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90E66EC0-7613-7675-0938-A4EC1D6AE948}"/>
              </a:ext>
            </a:extLst>
          </p:cNvPr>
          <p:cNvSpPr txBox="1"/>
          <p:nvPr userDrawn="1"/>
        </p:nvSpPr>
        <p:spPr>
          <a:xfrm>
            <a:off x="499303" y="6497955"/>
            <a:ext cx="4023361" cy="223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9" rIns="45719" anchor="b">
            <a:spAutoFit/>
          </a:bodyPr>
          <a:lstStyle>
            <a:lvl1pPr>
              <a:defRPr sz="800" spc="50">
                <a:latin typeface="Oriflame Sans 2.0 Regular"/>
                <a:ea typeface="Oriflame Sans 2.0 Regular"/>
                <a:cs typeface="Oriflame Sans 2.0 Regular"/>
                <a:sym typeface="Oriflame Sans 2.0 Regular"/>
              </a:defRPr>
            </a:lvl1pPr>
          </a:lstStyle>
          <a:p>
            <a:r>
              <a:t>ORIFLAME © 2025</a:t>
            </a:r>
          </a:p>
        </p:txBody>
      </p:sp>
    </p:spTree>
    <p:extLst>
      <p:ext uri="{BB962C8B-B14F-4D97-AF65-F5344CB8AC3E}">
        <p14:creationId xmlns:p14="http://schemas.microsoft.com/office/powerpoint/2010/main" val="12058730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Last slide_Thank you +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Rectangle 6"/>
          <p:cNvSpPr/>
          <p:nvPr/>
        </p:nvSpPr>
        <p:spPr>
          <a:xfrm>
            <a:off x="892" y="0"/>
            <a:ext cx="12191108" cy="6858000"/>
          </a:xfrm>
          <a:prstGeom prst="rect">
            <a:avLst/>
          </a:prstGeom>
          <a:solidFill>
            <a:srgbClr val="9CDAB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59" name="Thank you"/>
          <p:cNvSpPr txBox="1">
            <a:spLocks noGrp="1"/>
          </p:cNvSpPr>
          <p:nvPr>
            <p:ph type="title" hasCustomPrompt="1"/>
          </p:nvPr>
        </p:nvSpPr>
        <p:spPr>
          <a:xfrm>
            <a:off x="550862" y="1268412"/>
            <a:ext cx="11090276" cy="240269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6000" spc="-100"/>
            </a:lvl1pPr>
          </a:lstStyle>
          <a:p>
            <a:r>
              <a:t>Thank you</a:t>
            </a:r>
          </a:p>
        </p:txBody>
      </p:sp>
      <p:sp>
        <p:nvSpPr>
          <p:cNvPr id="660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59567" y="3787823"/>
            <a:ext cx="11090281" cy="194622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FontTx/>
              <a:buNone/>
              <a:defRPr sz="2000"/>
            </a:lvl1pPr>
            <a:lvl2pPr marL="0" indent="457200" algn="ctr">
              <a:buSzTx/>
              <a:buFontTx/>
              <a:buNone/>
              <a:defRPr sz="2000"/>
            </a:lvl2pPr>
            <a:lvl3pPr marL="0" indent="914400" algn="ctr">
              <a:buSzTx/>
              <a:buFontTx/>
              <a:buNone/>
              <a:defRPr sz="2000"/>
            </a:lvl3pPr>
            <a:lvl4pPr marL="0" indent="1371600" algn="ctr">
              <a:buSzTx/>
              <a:buFontTx/>
              <a:buNone/>
              <a:defRPr sz="2000"/>
            </a:lvl4pPr>
            <a:lvl5pPr marL="0" indent="1828800" algn="ctr">
              <a:buSzTx/>
              <a:buFontTx/>
              <a:buNone/>
              <a:defRPr sz="2000"/>
            </a:lvl5pPr>
          </a:lstStyle>
          <a:p>
            <a:r>
              <a:t>Contact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661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4233" y="5973278"/>
            <a:ext cx="1723534" cy="64142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3164309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Last slide_RYHP_Oriflam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Rectangle 6"/>
          <p:cNvSpPr/>
          <p:nvPr/>
        </p:nvSpPr>
        <p:spPr>
          <a:xfrm>
            <a:off x="892" y="0"/>
            <a:ext cx="12191108" cy="6858000"/>
          </a:xfrm>
          <a:prstGeom prst="rect">
            <a:avLst/>
          </a:prstGeom>
          <a:solidFill>
            <a:srgbClr val="9CDAB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670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4233" y="5973278"/>
            <a:ext cx="1723534" cy="641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 descr="A close up of a sign&#10;&#10;AI-generated content may be incorrect.">
            <a:extLst>
              <a:ext uri="{FF2B5EF4-FFF2-40B4-BE49-F238E27FC236}">
                <a16:creationId xmlns:a16="http://schemas.microsoft.com/office/drawing/2014/main" id="{46A5E33C-91B8-A694-D1BC-EC56D24C8B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2792" y="2040243"/>
            <a:ext cx="5287309" cy="275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311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CDAB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6" name="Picture 5" descr="A book and pen on a table&#10;&#10;AI-generated content may be incorrect.">
            <a:extLst>
              <a:ext uri="{FF2B5EF4-FFF2-40B4-BE49-F238E27FC236}">
                <a16:creationId xmlns:a16="http://schemas.microsoft.com/office/drawing/2014/main" id="{8512CCEA-D082-9145-E675-63AF8A59BE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9" y="-1"/>
            <a:ext cx="6096001" cy="6858001"/>
          </a:xfrm>
          <a:prstGeom prst="rect">
            <a:avLst/>
          </a:prstGeom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41F0F56-0D29-92CC-7E9A-3604CDFC6F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702195"/>
            <a:ext cx="5111999" cy="33709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b="1">
                <a:latin typeface="Oriflame Sans 2.0" panose="020B0502020204020303" pitchFamily="34" charset="0"/>
              </a:defRPr>
            </a:lvl1pPr>
          </a:lstStyle>
          <a:p>
            <a:r>
              <a:rPr lang="en-GB" noProof="0"/>
              <a:t>Agenda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1A6FFA6-A390-64B9-6202-77EA48746B0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121327"/>
            <a:ext cx="5111999" cy="3674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Date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6C46FE5-B952-4DE5-63CB-C70CFABE4BC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1384" y="1736725"/>
            <a:ext cx="5111116" cy="3997325"/>
          </a:xfrm>
          <a:prstGeom prst="rect">
            <a:avLst/>
          </a:prstGeom>
        </p:spPr>
        <p:txBody>
          <a:bodyPr/>
          <a:lstStyle>
            <a:lvl1pPr>
              <a:defRPr>
                <a:latin typeface="Oriflame Sans 2.0" panose="020B0502020204020303" pitchFamily="34" charset="0"/>
              </a:defRPr>
            </a:lvl1pPr>
            <a:lvl2pPr marL="265112" indent="0">
              <a:buNone/>
              <a:defRPr>
                <a:latin typeface="Oriflame Sans 2.0" panose="020B0502020204020303" pitchFamily="34" charset="0"/>
              </a:defRPr>
            </a:lvl2pPr>
            <a:lvl3pPr>
              <a:defRPr>
                <a:latin typeface="Oriflame Sans 2.0" panose="020B0502020204020303" pitchFamily="34" charset="0"/>
              </a:defRPr>
            </a:lvl3pPr>
            <a:lvl4pPr>
              <a:defRPr>
                <a:latin typeface="Oriflame Sans 2.0" panose="020B0502020204020303" pitchFamily="34" charset="0"/>
              </a:defRPr>
            </a:lvl4pPr>
            <a:lvl5pPr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Part 1</a:t>
            </a:r>
          </a:p>
          <a:p>
            <a:pPr lvl="1"/>
            <a:r>
              <a:rPr lang="en-GB" noProof="0"/>
              <a:t>Activity 1		10-11</a:t>
            </a:r>
          </a:p>
          <a:p>
            <a:pPr lvl="1"/>
            <a:r>
              <a:rPr lang="en-GB" noProof="0"/>
              <a:t>Activity 2		11-12</a:t>
            </a:r>
          </a:p>
          <a:p>
            <a:pPr lvl="1"/>
            <a:endParaRPr lang="en-GB" noProof="0"/>
          </a:p>
          <a:p>
            <a:pPr lvl="0"/>
            <a:r>
              <a:rPr lang="en-GB" noProof="0"/>
              <a:t>Part 1</a:t>
            </a:r>
          </a:p>
          <a:p>
            <a:pPr lvl="1"/>
            <a:r>
              <a:rPr lang="en-GB" noProof="0"/>
              <a:t>Activity 1		10-11</a:t>
            </a:r>
          </a:p>
          <a:p>
            <a:pPr lvl="1"/>
            <a:r>
              <a:rPr lang="en-GB" noProof="0"/>
              <a:t>Activity 2		11-12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4C95EB1A-0590-491E-842F-C14D8D6DB9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086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 kern="500" spc="50" baseline="0"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</a:lstStyle>
          <a:p>
            <a:r>
              <a:rPr lang="en-US"/>
              <a:t>ORIFLAME © 2025</a:t>
            </a:r>
          </a:p>
        </p:txBody>
      </p:sp>
    </p:spTree>
    <p:extLst>
      <p:ext uri="{BB962C8B-B14F-4D97-AF65-F5344CB8AC3E}">
        <p14:creationId xmlns:p14="http://schemas.microsoft.com/office/powerpoint/2010/main" val="428733272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Last slide_Oriflam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Rectangle 6"/>
          <p:cNvSpPr/>
          <p:nvPr/>
        </p:nvSpPr>
        <p:spPr>
          <a:xfrm>
            <a:off x="892" y="0"/>
            <a:ext cx="12191108" cy="6858000"/>
          </a:xfrm>
          <a:prstGeom prst="rect">
            <a:avLst/>
          </a:prstGeom>
          <a:solidFill>
            <a:srgbClr val="9CDAB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680" name="Picture 3" descr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2591" y="2178902"/>
            <a:ext cx="7126817" cy="244984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62279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Green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CDAB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0449E8B7-ECA0-26AB-709B-5BFBAE27F8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702195"/>
            <a:ext cx="5111999" cy="33709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b="1">
                <a:latin typeface="Oriflame Sans 2.0" panose="020B0502020204020303" pitchFamily="34" charset="0"/>
              </a:defRPr>
            </a:lvl1pPr>
          </a:lstStyle>
          <a:p>
            <a:r>
              <a:rPr lang="en-GB" noProof="0"/>
              <a:t>Agenda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DF5AD8B-523A-EFAD-C446-BEEBECEE396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121327"/>
            <a:ext cx="5111999" cy="3674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Date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5C41264-4B55-BD42-8559-88ADF7F382C1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1384" y="1736725"/>
            <a:ext cx="5426732" cy="3997325"/>
          </a:xfrm>
          <a:prstGeom prst="rect">
            <a:avLst/>
          </a:prstGeom>
        </p:spPr>
        <p:txBody>
          <a:bodyPr/>
          <a:lstStyle>
            <a:lvl1pPr>
              <a:defRPr>
                <a:latin typeface="Oriflame Sans 2.0" panose="020B0502020204020303" pitchFamily="34" charset="0"/>
              </a:defRPr>
            </a:lvl1pPr>
            <a:lvl2pPr marL="265112" indent="0">
              <a:buNone/>
              <a:defRPr>
                <a:latin typeface="Oriflame Sans 2.0" panose="020B0502020204020303" pitchFamily="34" charset="0"/>
              </a:defRPr>
            </a:lvl2pPr>
            <a:lvl3pPr>
              <a:defRPr>
                <a:latin typeface="Oriflame Sans 2.0" panose="020B0502020204020303" pitchFamily="34" charset="0"/>
              </a:defRPr>
            </a:lvl3pPr>
            <a:lvl4pPr>
              <a:defRPr>
                <a:latin typeface="Oriflame Sans 2.0" panose="020B0502020204020303" pitchFamily="34" charset="0"/>
              </a:defRPr>
            </a:lvl4pPr>
            <a:lvl5pPr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Part 1</a:t>
            </a:r>
          </a:p>
          <a:p>
            <a:pPr lvl="1"/>
            <a:r>
              <a:rPr lang="en-GB" noProof="0"/>
              <a:t>Activity 1		10–11</a:t>
            </a:r>
          </a:p>
          <a:p>
            <a:pPr lvl="1"/>
            <a:r>
              <a:rPr lang="en-GB" noProof="0"/>
              <a:t>Activity 2		11–12</a:t>
            </a:r>
          </a:p>
          <a:p>
            <a:pPr lvl="1"/>
            <a:endParaRPr lang="en-GB" noProof="0"/>
          </a:p>
          <a:p>
            <a:pPr lvl="0"/>
            <a:r>
              <a:rPr lang="en-GB" noProof="0"/>
              <a:t>Part 1</a:t>
            </a:r>
          </a:p>
          <a:p>
            <a:pPr lvl="1"/>
            <a:r>
              <a:rPr lang="en-GB" noProof="0"/>
              <a:t>Activity 1		10–11</a:t>
            </a:r>
          </a:p>
          <a:p>
            <a:pPr lvl="1"/>
            <a:r>
              <a:rPr lang="en-GB" noProof="0"/>
              <a:t>Activity 2		11–12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D3381E4-B242-1685-97A4-03CA4794468B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13884" y="1736725"/>
            <a:ext cx="5544614" cy="3997325"/>
          </a:xfrm>
          <a:prstGeom prst="rect">
            <a:avLst/>
          </a:prstGeom>
        </p:spPr>
        <p:txBody>
          <a:bodyPr/>
          <a:lstStyle>
            <a:lvl1pPr>
              <a:defRPr>
                <a:latin typeface="Oriflame Sans 2.0" panose="020B0502020204020303" pitchFamily="34" charset="0"/>
              </a:defRPr>
            </a:lvl1pPr>
            <a:lvl2pPr marL="265112" indent="0">
              <a:buNone/>
              <a:defRPr>
                <a:latin typeface="Oriflame Sans 2.0" panose="020B0502020204020303" pitchFamily="34" charset="0"/>
              </a:defRPr>
            </a:lvl2pPr>
            <a:lvl3pPr>
              <a:defRPr>
                <a:latin typeface="Oriflame Sans 2.0" panose="020B0502020204020303" pitchFamily="34" charset="0"/>
              </a:defRPr>
            </a:lvl3pPr>
            <a:lvl4pPr>
              <a:defRPr>
                <a:latin typeface="Oriflame Sans 2.0" panose="020B0502020204020303" pitchFamily="34" charset="0"/>
              </a:defRPr>
            </a:lvl4pPr>
            <a:lvl5pPr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Part 2</a:t>
            </a:r>
          </a:p>
          <a:p>
            <a:pPr lvl="1"/>
            <a:r>
              <a:rPr lang="en-GB" noProof="0"/>
              <a:t>Activity 1		10–11</a:t>
            </a:r>
          </a:p>
          <a:p>
            <a:pPr lvl="1"/>
            <a:r>
              <a:rPr lang="en-GB" noProof="0"/>
              <a:t>Activity 2		11–12</a:t>
            </a:r>
          </a:p>
          <a:p>
            <a:pPr lvl="1"/>
            <a:endParaRPr lang="en-GB" noProof="0"/>
          </a:p>
          <a:p>
            <a:pPr lvl="0"/>
            <a:r>
              <a:rPr lang="en-GB" noProof="0"/>
              <a:t>Part 1</a:t>
            </a:r>
          </a:p>
          <a:p>
            <a:pPr lvl="1"/>
            <a:r>
              <a:rPr lang="en-GB" noProof="0"/>
              <a:t>Activity 1		10–11</a:t>
            </a:r>
          </a:p>
          <a:p>
            <a:pPr lvl="1"/>
            <a:r>
              <a:rPr lang="en-GB" noProof="0"/>
              <a:t>Activity 2		11–12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BD6BBFE8-CA7F-86DE-E08C-2B819EA5CD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086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 kern="500" spc="50" baseline="0"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</a:lstStyle>
          <a:p>
            <a:r>
              <a:rPr lang="en-US"/>
              <a:t>ORIFLAME © 2025</a:t>
            </a:r>
          </a:p>
        </p:txBody>
      </p:sp>
    </p:spTree>
    <p:extLst>
      <p:ext uri="{BB962C8B-B14F-4D97-AF65-F5344CB8AC3E}">
        <p14:creationId xmlns:p14="http://schemas.microsoft.com/office/powerpoint/2010/main" val="1323530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pter divider_Green Tex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e-up of a white cream&#10;&#10;AI-generated content may be incorrect.">
            <a:extLst>
              <a:ext uri="{FF2B5EF4-FFF2-40B4-BE49-F238E27FC236}">
                <a16:creationId xmlns:a16="http://schemas.microsoft.com/office/drawing/2014/main" id="{D718CB17-1569-23A7-996C-544A8141E2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679830" y="-2679831"/>
            <a:ext cx="6858001" cy="122176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82450E-25C5-D8A8-A0F1-C6A9ECAAD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863" y="1268413"/>
            <a:ext cx="11090275" cy="2402691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6000" b="1" kern="7000" spc="-100" baseline="0">
                <a:solidFill>
                  <a:schemeClr val="tx1"/>
                </a:solidFill>
                <a:highlight>
                  <a:srgbClr val="9CDABC"/>
                </a:highlight>
                <a:latin typeface="Oriflame Sans 2.0" panose="020B0502020204020303" pitchFamily="34" charset="0"/>
              </a:defRPr>
            </a:lvl1pPr>
          </a:lstStyle>
          <a:p>
            <a:r>
              <a:rPr lang="en-GB" noProof="0"/>
              <a:t>Chapter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B0AB58-FDC0-1DAF-E809-4D67F5AA9CD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9568" y="3787823"/>
            <a:ext cx="11090280" cy="194622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ctr">
              <a:buNone/>
              <a:defRPr sz="2000" b="0" kern="2000" cap="none" spc="0" baseline="0">
                <a:solidFill>
                  <a:schemeClr val="tx1"/>
                </a:solidFill>
                <a:highlight>
                  <a:srgbClr val="9CDABC"/>
                </a:highlight>
                <a:latin typeface="Oriflame Sans 2.0" panose="020B05020202040203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729316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hapter divider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drop of water&#10;&#10;AI-generated content may be incorrect.">
            <a:extLst>
              <a:ext uri="{FF2B5EF4-FFF2-40B4-BE49-F238E27FC236}">
                <a16:creationId xmlns:a16="http://schemas.microsoft.com/office/drawing/2014/main" id="{37D7E034-1DC7-492D-C428-FA02914799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C6F1494-8A2D-6D0E-9D6C-4F49BE5C00C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863" y="1268413"/>
            <a:ext cx="11090275" cy="2402691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6000" b="1" kern="7000" spc="-100" baseline="0">
                <a:solidFill>
                  <a:schemeClr val="tx1"/>
                </a:solidFill>
                <a:highlight>
                  <a:srgbClr val="9CDABC"/>
                </a:highlight>
                <a:latin typeface="Oriflame Sans 2.0" panose="020B0502020204020303" pitchFamily="34" charset="0"/>
              </a:defRPr>
            </a:lvl1pPr>
          </a:lstStyle>
          <a:p>
            <a:r>
              <a:rPr lang="en-GB" noProof="0"/>
              <a:t>Chapter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E36C3F5-0C79-B57B-5D1C-CDD89F7DFB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9568" y="3787823"/>
            <a:ext cx="11090280" cy="194622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ctr">
              <a:buNone/>
              <a:defRPr sz="2000" b="0" kern="2000" cap="none" spc="0" baseline="0">
                <a:solidFill>
                  <a:schemeClr val="tx1"/>
                </a:solidFill>
                <a:highlight>
                  <a:srgbClr val="9CDABC"/>
                </a:highlight>
                <a:latin typeface="Oriflame Sans 2.0" panose="020B05020202040203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387763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theme" Target="../theme/theme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C27BE2D-3239-4E29-B850-66DE863F0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803" y="657225"/>
            <a:ext cx="11090275" cy="46410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C665679-3EED-CD7F-AF21-B27064979F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7803" y="1634864"/>
            <a:ext cx="11090275" cy="40991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35240428-396E-6C07-5A5E-2A31DE5A94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086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 kern="500" spc="50" baseline="0"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</a:lstStyle>
          <a:p>
            <a:r>
              <a:rPr lang="en-US"/>
              <a:t>ORIFLAME © 2025</a:t>
            </a:r>
          </a:p>
        </p:txBody>
      </p:sp>
    </p:spTree>
    <p:extLst>
      <p:ext uri="{BB962C8B-B14F-4D97-AF65-F5344CB8AC3E}">
        <p14:creationId xmlns:p14="http://schemas.microsoft.com/office/powerpoint/2010/main" val="1627698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1" r:id="rId22"/>
    <p:sldLayoutId id="2147483682" r:id="rId23"/>
    <p:sldLayoutId id="2147483683" r:id="rId24"/>
    <p:sldLayoutId id="2147483684" r:id="rId25"/>
    <p:sldLayoutId id="2147483685" r:id="rId26"/>
    <p:sldLayoutId id="2147483686" r:id="rId27"/>
    <p:sldLayoutId id="2147483687" r:id="rId28"/>
    <p:sldLayoutId id="2147483688" r:id="rId29"/>
    <p:sldLayoutId id="2147483689" r:id="rId30"/>
    <p:sldLayoutId id="2147483690" r:id="rId31"/>
    <p:sldLayoutId id="2147483691" r:id="rId32"/>
    <p:sldLayoutId id="2147483692" r:id="rId33"/>
    <p:sldLayoutId id="2147483693" r:id="rId34"/>
    <p:sldLayoutId id="2147483694" r:id="rId35"/>
    <p:sldLayoutId id="2147483695" r:id="rId36"/>
    <p:sldLayoutId id="2147483696" r:id="rId37"/>
    <p:sldLayoutId id="2147483697" r:id="rId38"/>
    <p:sldLayoutId id="2147483698" r:id="rId39"/>
    <p:sldLayoutId id="2147483699" r:id="rId40"/>
    <p:sldLayoutId id="2147483700" r:id="rId41"/>
    <p:sldLayoutId id="2147483701" r:id="rId42"/>
    <p:sldLayoutId id="2147483702" r:id="rId43"/>
    <p:sldLayoutId id="2147483703" r:id="rId44"/>
    <p:sldLayoutId id="2147483704" r:id="rId45"/>
    <p:sldLayoutId id="2147483705" r:id="rId46"/>
    <p:sldLayoutId id="2147483706" r:id="rId47"/>
    <p:sldLayoutId id="2147483707" r:id="rId48"/>
    <p:sldLayoutId id="2147483708" r:id="rId49"/>
    <p:sldLayoutId id="2147483709" r:id="rId50"/>
    <p:sldLayoutId id="2147483710" r:id="rId51"/>
    <p:sldLayoutId id="2147483711" r:id="rId52"/>
    <p:sldLayoutId id="2147483712" r:id="rId53"/>
    <p:sldLayoutId id="2147483713" r:id="rId54"/>
    <p:sldLayoutId id="2147483714" r:id="rId55"/>
    <p:sldLayoutId id="2147483715" r:id="rId56"/>
    <p:sldLayoutId id="2147483716" r:id="rId57"/>
    <p:sldLayoutId id="2147483717" r:id="rId58"/>
    <p:sldLayoutId id="2147483718" r:id="rId59"/>
    <p:sldLayoutId id="2147483719" r:id="rId6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Oriflame Sans 2.0" panose="020B05020202040203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Oriflame Sans 2.0" panose="020B05020202040203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Oriflame Sans 2.0" panose="020B05020202040203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Oriflame Sans 2.0" panose="020B05020202040203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Oriflame Sans 2.0" panose="020B05020202040203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Oriflame Sans 2.0" panose="020B05020202040203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svg"/><Relationship Id="rId7" Type="http://schemas.openxmlformats.org/officeDocument/2006/relationships/image" Target="../media/image51.png"/><Relationship Id="rId2" Type="http://schemas.openxmlformats.org/officeDocument/2006/relationships/image" Target="../media/image46.sv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sv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47.svg"/><Relationship Id="rId9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4.sv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47.svg"/><Relationship Id="rId9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>
            <a:extLst>
              <a:ext uri="{FF2B5EF4-FFF2-40B4-BE49-F238E27FC236}">
                <a16:creationId xmlns:a16="http://schemas.microsoft.com/office/drawing/2014/main" id="{E44FC861-8FE5-28D9-4FB3-E427FF70F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5733" y="440898"/>
            <a:ext cx="1352836" cy="1352836"/>
          </a:xfrm>
          <a:prstGeom prst="rect">
            <a:avLst/>
          </a:prstGeom>
        </p:spPr>
      </p:pic>
      <p:pic>
        <p:nvPicPr>
          <p:cNvPr id="11" name="Obraz 10" descr="Obraz zawierający osoba, ubrania, Ludzka twarz, uśmiech&#10;&#10;Zawartość wygenerowana przez AI może być niepoprawna.">
            <a:extLst>
              <a:ext uri="{FF2B5EF4-FFF2-40B4-BE49-F238E27FC236}">
                <a16:creationId xmlns:a16="http://schemas.microsoft.com/office/drawing/2014/main" id="{15066D8E-2791-4BCD-1FA7-57D0EFCC59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639" b="44226"/>
          <a:stretch>
            <a:fillRect/>
          </a:stretch>
        </p:blipFill>
        <p:spPr>
          <a:xfrm>
            <a:off x="-66417" y="-39824"/>
            <a:ext cx="12315568" cy="69077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A3A7D2-617B-7022-6197-288B3DEBBDD5}"/>
              </a:ext>
            </a:extLst>
          </p:cNvPr>
          <p:cNvSpPr txBox="1"/>
          <p:nvPr/>
        </p:nvSpPr>
        <p:spPr>
          <a:xfrm>
            <a:off x="3988673" y="4802413"/>
            <a:ext cx="4214645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9CDABC"/>
                </a:highlight>
                <a:latin typeface="Oriflame Sans 2.0" panose="020B0502020204020303" pitchFamily="34" charset="0"/>
              </a:rPr>
              <a:t>Program </a:t>
            </a:r>
            <a:r>
              <a:rPr lang="ro-RO" b="1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9CDABC"/>
                </a:highlight>
                <a:latin typeface="Oriflame Sans 2.0" panose="020B0502020204020303" pitchFamily="34" charset="0"/>
              </a:rPr>
              <a:t>pentru Partenerii de Brand &amp;</a:t>
            </a:r>
          </a:p>
          <a:p>
            <a:pPr algn="ctr"/>
            <a:r>
              <a:rPr lang="ro-RO" b="1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9CDABC"/>
                </a:highlight>
                <a:latin typeface="Oriflame Sans 2.0" panose="020B0502020204020303" pitchFamily="34" charset="0"/>
              </a:rPr>
              <a:t>Clienții VIP</a:t>
            </a:r>
            <a:r>
              <a:rPr lang="en-GB" b="1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9CDABC"/>
                </a:highlight>
                <a:latin typeface="Oriflame Sans 2.0" panose="020B0502020204020303" pitchFamily="34" charset="0"/>
              </a:rPr>
              <a:t>​ </a:t>
            </a:r>
            <a:endParaRPr lang="en-GB" dirty="0">
              <a:solidFill>
                <a:schemeClr val="tx1">
                  <a:lumMod val="85000"/>
                  <a:lumOff val="15000"/>
                </a:schemeClr>
              </a:solidFill>
              <a:highlight>
                <a:srgbClr val="9CDABC"/>
              </a:highlight>
              <a:latin typeface="Oriflame Sans 2.0" panose="020B0502020204020303" pitchFamily="34" charset="0"/>
            </a:endParaRPr>
          </a:p>
          <a:p>
            <a:pPr algn="ctr"/>
            <a:endParaRPr lang="en-GB" sz="1400" dirty="0">
              <a:solidFill>
                <a:schemeClr val="tx1">
                  <a:lumMod val="85000"/>
                  <a:lumOff val="15000"/>
                </a:schemeClr>
              </a:solidFill>
              <a:highlight>
                <a:srgbClr val="9CDABC"/>
              </a:highlight>
              <a:latin typeface="Oriflame Sans 2.0" panose="020B0502020204020303" pitchFamily="34" charset="0"/>
            </a:endParaRPr>
          </a:p>
          <a:p>
            <a:pPr algn="ctr"/>
            <a:r>
              <a:rPr lang="ro-RO" sz="1400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9CDABC"/>
                </a:highlight>
                <a:latin typeface="Oriflame Sans 2.0" panose="020B0502020204020303" pitchFamily="34" charset="0"/>
              </a:rPr>
              <a:t>Valabil 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9CDABC"/>
                </a:highlight>
                <a:latin typeface="Oriflame Sans 2.0" panose="020B0502020204020303" pitchFamily="34" charset="0"/>
              </a:rPr>
              <a:t>C</a:t>
            </a:r>
            <a:r>
              <a:rPr lang="ro-RO" sz="1400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9CDABC"/>
                </a:highlight>
                <a:latin typeface="Oriflame Sans 2.0" panose="020B0502020204020303" pitchFamily="34" charset="0"/>
              </a:rPr>
              <a:t>10</a:t>
            </a:r>
            <a:endParaRPr lang="en-GB" sz="1400" dirty="0">
              <a:solidFill>
                <a:schemeClr val="tx1">
                  <a:lumMod val="85000"/>
                  <a:lumOff val="15000"/>
                </a:schemeClr>
              </a:solidFill>
              <a:highlight>
                <a:srgbClr val="9CDABC"/>
              </a:highlight>
              <a:latin typeface="Oriflame Sans 2.0" panose="020B0502020204020303" pitchFamily="34" charset="0"/>
            </a:endParaRPr>
          </a:p>
          <a:p>
            <a:pPr algn="ctr"/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9CDABC"/>
                </a:highlight>
                <a:latin typeface="Oriflame Sans 2.0" panose="020B0502020204020303" pitchFamily="34" charset="0"/>
              </a:rPr>
              <a:t>(</a:t>
            </a:r>
            <a:r>
              <a:rPr lang="ro-MD" sz="1400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9CDABC"/>
                </a:highlight>
                <a:latin typeface="Oriflame Sans 2.0" panose="020B0502020204020303" pitchFamily="34" charset="0"/>
              </a:rPr>
              <a:t>08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9CDABC"/>
                </a:highlight>
                <a:latin typeface="Oriflame Sans 2.0" panose="020B0502020204020303" pitchFamily="34" charset="0"/>
              </a:rPr>
              <a:t>.</a:t>
            </a:r>
            <a:r>
              <a:rPr lang="ro-MD" sz="1400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9CDABC"/>
                </a:highlight>
                <a:latin typeface="Oriflame Sans 2.0" panose="020B0502020204020303" pitchFamily="34" charset="0"/>
              </a:rPr>
              <a:t>07</a:t>
            </a:r>
            <a:r>
              <a:rPr lang="ro-RO" sz="1400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9CDABC"/>
                </a:highlight>
                <a:latin typeface="Oriflame Sans 2.0" panose="020B0502020204020303" pitchFamily="34" charset="0"/>
              </a:rPr>
              <a:t>-</a:t>
            </a:r>
            <a:r>
              <a:rPr lang="ro-MD" sz="1400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9CDABC"/>
                </a:highlight>
                <a:latin typeface="Oriflame Sans 2.0" panose="020B0502020204020303" pitchFamily="34" charset="0"/>
              </a:rPr>
              <a:t>28</a:t>
            </a:r>
            <a:r>
              <a:rPr lang="ro-RO" sz="1400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9CDABC"/>
                </a:highlight>
                <a:latin typeface="Oriflame Sans 2.0" panose="020B0502020204020303" pitchFamily="34" charset="0"/>
              </a:rPr>
              <a:t>.0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9CDABC"/>
                </a:highlight>
                <a:latin typeface="Oriflame Sans 2.0" panose="020B0502020204020303" pitchFamily="34" charset="0"/>
              </a:rPr>
              <a:t>7</a:t>
            </a:r>
            <a:r>
              <a:rPr lang="ro-RO" sz="1400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9CDABC"/>
                </a:highlight>
                <a:latin typeface="Oriflame Sans 2.0" panose="020B0502020204020303" pitchFamily="34" charset="0"/>
              </a:rPr>
              <a:t>.2026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9CDABC"/>
                </a:highlight>
                <a:latin typeface="Oriflame Sans 2.0" panose="020B0502020204020303" pitchFamily="34" charset="0"/>
              </a:rPr>
              <a:t>)​ 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7F0FC1D1-5314-5326-ABDC-E335295E4E69}"/>
              </a:ext>
            </a:extLst>
          </p:cNvPr>
          <p:cNvSpPr txBox="1"/>
          <p:nvPr/>
        </p:nvSpPr>
        <p:spPr>
          <a:xfrm>
            <a:off x="3046966" y="3105833"/>
            <a:ext cx="60980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3600" dirty="0"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highlight>
                  <a:srgbClr val="9CDABC"/>
                </a:highlight>
                <a:latin typeface="Oriflame Sans 2.0" panose="020B0502020204020303" pitchFamily="34" charset="0"/>
              </a:rPr>
              <a:t>Colecționează inimioare,</a:t>
            </a:r>
          </a:p>
          <a:p>
            <a:pPr algn="ctr"/>
            <a:r>
              <a:rPr lang="ro-RO" sz="3600" dirty="0"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highlight>
                  <a:srgbClr val="9CDABC"/>
                </a:highlight>
                <a:latin typeface="Oriflame Sans 2.0" panose="020B0502020204020303" pitchFamily="34" charset="0"/>
              </a:rPr>
              <a:t>Accesează recompense!</a:t>
            </a:r>
            <a:r>
              <a:rPr lang="en-GB" sz="3600" dirty="0"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highlight>
                  <a:srgbClr val="9CDABC"/>
                </a:highlight>
                <a:latin typeface="Oriflame Sans 2.0" panose="020B0502020204020303" pitchFamily="34" charset="0"/>
              </a:rPr>
              <a:t>​</a:t>
            </a:r>
          </a:p>
        </p:txBody>
      </p:sp>
      <p:pic>
        <p:nvPicPr>
          <p:cNvPr id="9" name="Obraz 8" descr="Obraz zawierający Czcionka, typografia, Grafika, pismo odręczne&#10;&#10;Zawartość wygenerowana przez AI może być niepoprawna.">
            <a:extLst>
              <a:ext uri="{FF2B5EF4-FFF2-40B4-BE49-F238E27FC236}">
                <a16:creationId xmlns:a16="http://schemas.microsoft.com/office/drawing/2014/main" id="{41A9077E-D31D-2B12-E817-73D77D9F625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388" t="25933" r="17636" b="35216"/>
          <a:stretch>
            <a:fillRect/>
          </a:stretch>
        </p:blipFill>
        <p:spPr>
          <a:xfrm>
            <a:off x="9975151" y="431754"/>
            <a:ext cx="1744224" cy="88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533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A0C20-F4C5-A264-9E98-5E616EEE2F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Prostokąt 36">
            <a:extLst>
              <a:ext uri="{FF2B5EF4-FFF2-40B4-BE49-F238E27FC236}">
                <a16:creationId xmlns:a16="http://schemas.microsoft.com/office/drawing/2014/main" id="{F91A0FEF-926A-B42E-AF1E-280DD7E7FE24}"/>
              </a:ext>
            </a:extLst>
          </p:cNvPr>
          <p:cNvSpPr/>
          <p:nvPr/>
        </p:nvSpPr>
        <p:spPr>
          <a:xfrm>
            <a:off x="9546948" y="503967"/>
            <a:ext cx="1937243" cy="288413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8" name="Grupa 7">
            <a:extLst>
              <a:ext uri="{FF2B5EF4-FFF2-40B4-BE49-F238E27FC236}">
                <a16:creationId xmlns:a16="http://schemas.microsoft.com/office/drawing/2014/main" id="{B0624516-33DA-B292-963E-4427B87109D9}"/>
              </a:ext>
            </a:extLst>
          </p:cNvPr>
          <p:cNvGrpSpPr/>
          <p:nvPr/>
        </p:nvGrpSpPr>
        <p:grpSpPr>
          <a:xfrm>
            <a:off x="4753407" y="514697"/>
            <a:ext cx="6711997" cy="6044439"/>
            <a:chOff x="4830543" y="544869"/>
            <a:chExt cx="6711997" cy="6044439"/>
          </a:xfrm>
        </p:grpSpPr>
        <p:sp>
          <p:nvSpPr>
            <p:cNvPr id="37" name="Prostokąt 36">
              <a:extLst>
                <a:ext uri="{FF2B5EF4-FFF2-40B4-BE49-F238E27FC236}">
                  <a16:creationId xmlns:a16="http://schemas.microsoft.com/office/drawing/2014/main" id="{F7AFFADB-7F29-3B76-7CC6-2C5F9C98091D}"/>
                </a:ext>
              </a:extLst>
            </p:cNvPr>
            <p:cNvSpPr/>
            <p:nvPr/>
          </p:nvSpPr>
          <p:spPr>
            <a:xfrm>
              <a:off x="9605297" y="3705178"/>
              <a:ext cx="1937243" cy="2884130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8" name="Prostokąt 57">
              <a:extLst>
                <a:ext uri="{FF2B5EF4-FFF2-40B4-BE49-F238E27FC236}">
                  <a16:creationId xmlns:a16="http://schemas.microsoft.com/office/drawing/2014/main" id="{08259958-A7D6-DA8E-EE32-B6C9C9258993}"/>
                </a:ext>
              </a:extLst>
            </p:cNvPr>
            <p:cNvSpPr/>
            <p:nvPr/>
          </p:nvSpPr>
          <p:spPr>
            <a:xfrm>
              <a:off x="7233668" y="544869"/>
              <a:ext cx="1906864" cy="2812913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9" name="Prostokąt 58">
              <a:extLst>
                <a:ext uri="{FF2B5EF4-FFF2-40B4-BE49-F238E27FC236}">
                  <a16:creationId xmlns:a16="http://schemas.microsoft.com/office/drawing/2014/main" id="{1C888E59-8AFC-3801-200B-11CCDE1D10CE}"/>
                </a:ext>
              </a:extLst>
            </p:cNvPr>
            <p:cNvSpPr/>
            <p:nvPr/>
          </p:nvSpPr>
          <p:spPr>
            <a:xfrm>
              <a:off x="4830543" y="544869"/>
              <a:ext cx="1928157" cy="2829824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044" name="Prostokąt 36">
            <a:extLst>
              <a:ext uri="{FF2B5EF4-FFF2-40B4-BE49-F238E27FC236}">
                <a16:creationId xmlns:a16="http://schemas.microsoft.com/office/drawing/2014/main" id="{DE139F4F-32B1-A0BF-C217-EE7F96ED46B9}"/>
              </a:ext>
            </a:extLst>
          </p:cNvPr>
          <p:cNvSpPr/>
          <p:nvPr/>
        </p:nvSpPr>
        <p:spPr>
          <a:xfrm>
            <a:off x="7126153" y="3659400"/>
            <a:ext cx="1937243" cy="288413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46" name="Prostokąt 36">
            <a:extLst>
              <a:ext uri="{FF2B5EF4-FFF2-40B4-BE49-F238E27FC236}">
                <a16:creationId xmlns:a16="http://schemas.microsoft.com/office/drawing/2014/main" id="{5CCECDA1-1DDF-F255-B0CF-5E87F45AD485}"/>
              </a:ext>
            </a:extLst>
          </p:cNvPr>
          <p:cNvSpPr/>
          <p:nvPr/>
        </p:nvSpPr>
        <p:spPr>
          <a:xfrm>
            <a:off x="4736480" y="3645278"/>
            <a:ext cx="1937243" cy="288413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42" name="object 10">
            <a:extLst>
              <a:ext uri="{FF2B5EF4-FFF2-40B4-BE49-F238E27FC236}">
                <a16:creationId xmlns:a16="http://schemas.microsoft.com/office/drawing/2014/main" id="{CA3A5D56-E541-3321-42B3-0F06C2B61469}"/>
              </a:ext>
            </a:extLst>
          </p:cNvPr>
          <p:cNvSpPr/>
          <p:nvPr/>
        </p:nvSpPr>
        <p:spPr>
          <a:xfrm>
            <a:off x="-1" y="1"/>
            <a:ext cx="4126081" cy="6858000"/>
          </a:xfrm>
          <a:custGeom>
            <a:avLst/>
            <a:gdLst/>
            <a:ahLst/>
            <a:cxnLst/>
            <a:rect l="l" t="t" r="r" b="b"/>
            <a:pathLst>
              <a:path w="1694814" h="7560309">
                <a:moveTo>
                  <a:pt x="1694192" y="0"/>
                </a:moveTo>
                <a:lnTo>
                  <a:pt x="0" y="0"/>
                </a:lnTo>
                <a:lnTo>
                  <a:pt x="0" y="7559992"/>
                </a:lnTo>
                <a:lnTo>
                  <a:pt x="1694192" y="7559992"/>
                </a:lnTo>
                <a:lnTo>
                  <a:pt x="1694192" y="0"/>
                </a:lnTo>
                <a:close/>
              </a:path>
            </a:pathLst>
          </a:custGeom>
          <a:solidFill>
            <a:srgbClr val="C3D7DC"/>
          </a:solidFill>
        </p:spPr>
        <p:txBody>
          <a:bodyPr wrap="square" lIns="0" tIns="0" rIns="0" bIns="0" rtlCol="0"/>
          <a:lstStyle/>
          <a:p>
            <a:endParaRPr>
              <a:latin typeface="Oriflame Sans 2.0" panose="020B0502020204020303" pitchFamily="34" charset="0"/>
            </a:endParaRPr>
          </a:p>
        </p:txBody>
      </p:sp>
      <p:sp>
        <p:nvSpPr>
          <p:cNvPr id="1041" name="object 10">
            <a:extLst>
              <a:ext uri="{FF2B5EF4-FFF2-40B4-BE49-F238E27FC236}">
                <a16:creationId xmlns:a16="http://schemas.microsoft.com/office/drawing/2014/main" id="{BA2C2C24-E19B-6268-5A62-327C0F6F2B77}"/>
              </a:ext>
            </a:extLst>
          </p:cNvPr>
          <p:cNvSpPr/>
          <p:nvPr/>
        </p:nvSpPr>
        <p:spPr>
          <a:xfrm>
            <a:off x="-1" y="0"/>
            <a:ext cx="4126081" cy="6858000"/>
          </a:xfrm>
          <a:custGeom>
            <a:avLst/>
            <a:gdLst/>
            <a:ahLst/>
            <a:cxnLst/>
            <a:rect l="l" t="t" r="r" b="b"/>
            <a:pathLst>
              <a:path w="1694814" h="7560309">
                <a:moveTo>
                  <a:pt x="1694192" y="0"/>
                </a:moveTo>
                <a:lnTo>
                  <a:pt x="0" y="0"/>
                </a:lnTo>
                <a:lnTo>
                  <a:pt x="0" y="7559992"/>
                </a:lnTo>
                <a:lnTo>
                  <a:pt x="1694192" y="7559992"/>
                </a:lnTo>
                <a:lnTo>
                  <a:pt x="1694192" y="0"/>
                </a:lnTo>
                <a:close/>
              </a:path>
            </a:pathLst>
          </a:custGeom>
          <a:solidFill>
            <a:srgbClr val="E27CA1"/>
          </a:solidFill>
        </p:spPr>
        <p:txBody>
          <a:bodyPr wrap="square" lIns="0" tIns="0" rIns="0" bIns="0" rtlCol="0"/>
          <a:lstStyle/>
          <a:p>
            <a:endParaRPr>
              <a:latin typeface="Oriflame Sans 2.0" panose="020B05020202040203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4A88AF-79ED-2079-7AE4-455EB3FC44D3}"/>
              </a:ext>
            </a:extLst>
          </p:cNvPr>
          <p:cNvSpPr txBox="1"/>
          <p:nvPr/>
        </p:nvSpPr>
        <p:spPr>
          <a:xfrm>
            <a:off x="181698" y="338168"/>
            <a:ext cx="20760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MD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riflame Sans 2.0" panose="020B0502020204020303" pitchFamily="34" charset="0"/>
              </a:rPr>
              <a:t>Nivelul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riflame Sans 2.0" panose="020B0502020204020303" pitchFamily="34" charset="0"/>
              </a:rPr>
              <a:t> 1</a:t>
            </a:r>
          </a:p>
        </p:txBody>
      </p:sp>
      <p:sp>
        <p:nvSpPr>
          <p:cNvPr id="23" name="object 50">
            <a:extLst>
              <a:ext uri="{FF2B5EF4-FFF2-40B4-BE49-F238E27FC236}">
                <a16:creationId xmlns:a16="http://schemas.microsoft.com/office/drawing/2014/main" id="{831E874B-BE24-F738-835E-40590C97642C}"/>
              </a:ext>
            </a:extLst>
          </p:cNvPr>
          <p:cNvSpPr txBox="1"/>
          <p:nvPr/>
        </p:nvSpPr>
        <p:spPr>
          <a:xfrm>
            <a:off x="16510125" y="601806"/>
            <a:ext cx="2234271" cy="3331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6510">
              <a:lnSpc>
                <a:spcPct val="107200"/>
              </a:lnSpc>
              <a:spcBef>
                <a:spcPts val="590"/>
              </a:spcBef>
            </a:pPr>
            <a:r>
              <a:rPr sz="1000" spc="-25">
                <a:latin typeface="Oriflame Sans 2.0" panose="020B0502020204020303" pitchFamily="34" charset="0"/>
                <a:cs typeface="Arial"/>
              </a:rPr>
              <a:t>100</a:t>
            </a:r>
            <a:r>
              <a:rPr sz="1000" spc="-20">
                <a:latin typeface="Oriflame Sans 2.0" panose="020B0502020204020303" pitchFamily="34" charset="0"/>
                <a:cs typeface="Arial"/>
              </a:rPr>
              <a:t> </a:t>
            </a:r>
            <a:r>
              <a:rPr sz="1000">
                <a:latin typeface="Oriflame Sans 2.0" panose="020B0502020204020303" pitchFamily="34" charset="0"/>
                <a:cs typeface="Arial"/>
              </a:rPr>
              <a:t>hearts</a:t>
            </a:r>
            <a:r>
              <a:rPr sz="1000" spc="-20">
                <a:latin typeface="Oriflame Sans 2.0" panose="020B0502020204020303" pitchFamily="34" charset="0"/>
                <a:cs typeface="Arial"/>
              </a:rPr>
              <a:t> </a:t>
            </a:r>
            <a:r>
              <a:rPr sz="1000">
                <a:latin typeface="Oriflame Sans 2.0" panose="020B0502020204020303" pitchFamily="34" charset="0"/>
                <a:cs typeface="Arial"/>
              </a:rPr>
              <a:t>can</a:t>
            </a:r>
            <a:r>
              <a:rPr sz="1000" spc="-20">
                <a:latin typeface="Oriflame Sans 2.0" panose="020B0502020204020303" pitchFamily="34" charset="0"/>
                <a:cs typeface="Arial"/>
              </a:rPr>
              <a:t> </a:t>
            </a:r>
            <a:r>
              <a:rPr sz="1000">
                <a:latin typeface="Oriflame Sans 2.0" panose="020B0502020204020303" pitchFamily="34" charset="0"/>
                <a:cs typeface="Arial"/>
              </a:rPr>
              <a:t>be</a:t>
            </a:r>
            <a:r>
              <a:rPr sz="1000" spc="-20">
                <a:latin typeface="Oriflame Sans 2.0" panose="020B0502020204020303" pitchFamily="34" charset="0"/>
                <a:cs typeface="Arial"/>
              </a:rPr>
              <a:t> </a:t>
            </a:r>
            <a:r>
              <a:rPr sz="1000" spc="-10">
                <a:latin typeface="Oriflame Sans 2.0" panose="020B0502020204020303" pitchFamily="34" charset="0"/>
                <a:cs typeface="Arial"/>
              </a:rPr>
              <a:t>exchange</a:t>
            </a:r>
            <a:r>
              <a:rPr lang="pl-PL" sz="1000" spc="-10">
                <a:latin typeface="Oriflame Sans 2.0" panose="020B0502020204020303" pitchFamily="34" charset="0"/>
                <a:cs typeface="Arial"/>
              </a:rPr>
              <a:t>d </a:t>
            </a:r>
            <a:r>
              <a:rPr sz="1000">
                <a:latin typeface="Oriflame Sans 2.0" panose="020B0502020204020303" pitchFamily="34" charset="0"/>
                <a:cs typeface="Arial"/>
              </a:rPr>
              <a:t>for</a:t>
            </a:r>
            <a:r>
              <a:rPr sz="1000" spc="-35">
                <a:latin typeface="Oriflame Sans 2.0" panose="020B0502020204020303" pitchFamily="34" charset="0"/>
                <a:cs typeface="Arial"/>
              </a:rPr>
              <a:t> </a:t>
            </a:r>
            <a:r>
              <a:rPr sz="1000">
                <a:latin typeface="Oriflame Sans 2.0" panose="020B0502020204020303" pitchFamily="34" charset="0"/>
                <a:cs typeface="Arial"/>
              </a:rPr>
              <a:t>a</a:t>
            </a:r>
            <a:r>
              <a:rPr sz="1000" spc="-30">
                <a:latin typeface="Oriflame Sans 2.0" panose="020B0502020204020303" pitchFamily="34" charset="0"/>
                <a:cs typeface="Arial"/>
              </a:rPr>
              <a:t> </a:t>
            </a:r>
            <a:r>
              <a:rPr sz="1000">
                <a:latin typeface="Oriflame Sans 2.0" panose="020B0502020204020303" pitchFamily="34" charset="0"/>
                <a:cs typeface="Arial"/>
              </a:rPr>
              <a:t>prize</a:t>
            </a:r>
            <a:r>
              <a:rPr sz="1000" spc="-35">
                <a:latin typeface="Oriflame Sans 2.0" panose="020B0502020204020303" pitchFamily="34" charset="0"/>
                <a:cs typeface="Arial"/>
              </a:rPr>
              <a:t> </a:t>
            </a:r>
            <a:r>
              <a:rPr sz="1000">
                <a:latin typeface="Oriflame Sans 2.0" panose="020B0502020204020303" pitchFamily="34" charset="0"/>
                <a:cs typeface="Arial"/>
              </a:rPr>
              <a:t>of</a:t>
            </a:r>
            <a:r>
              <a:rPr sz="1000" spc="-30">
                <a:latin typeface="Oriflame Sans 2.0" panose="020B0502020204020303" pitchFamily="34" charset="0"/>
                <a:cs typeface="Arial"/>
              </a:rPr>
              <a:t> </a:t>
            </a:r>
            <a:r>
              <a:rPr sz="1000">
                <a:latin typeface="Oriflame Sans 2.0" panose="020B0502020204020303" pitchFamily="34" charset="0"/>
                <a:cs typeface="Arial"/>
              </a:rPr>
              <a:t>your</a:t>
            </a:r>
            <a:r>
              <a:rPr sz="1000" spc="-35">
                <a:latin typeface="Oriflame Sans 2.0" panose="020B0502020204020303" pitchFamily="34" charset="0"/>
                <a:cs typeface="Arial"/>
              </a:rPr>
              <a:t> </a:t>
            </a:r>
            <a:r>
              <a:rPr sz="1000" spc="-10">
                <a:latin typeface="Oriflame Sans 2.0" panose="020B0502020204020303" pitchFamily="34" charset="0"/>
                <a:cs typeface="Arial"/>
              </a:rPr>
              <a:t>choice</a:t>
            </a:r>
            <a:r>
              <a:rPr lang="pl-PL" sz="1000" spc="-10">
                <a:latin typeface="Oriflame Sans 2.0" panose="020B0502020204020303" pitchFamily="34" charset="0"/>
                <a:cs typeface="Arial"/>
              </a:rPr>
              <a:t> </a:t>
            </a:r>
            <a:r>
              <a:rPr sz="1000">
                <a:latin typeface="Oriflame Sans 2.0" panose="020B0502020204020303" pitchFamily="34" charset="0"/>
                <a:cs typeface="Arial"/>
              </a:rPr>
              <a:t>for</a:t>
            </a:r>
            <a:r>
              <a:rPr sz="1000" spc="-55">
                <a:latin typeface="Oriflame Sans 2.0" panose="020B0502020204020303" pitchFamily="34" charset="0"/>
                <a:cs typeface="Arial"/>
              </a:rPr>
              <a:t> </a:t>
            </a:r>
            <a:r>
              <a:rPr sz="1000" spc="-10">
                <a:latin typeface="Oriflame Sans 2.0" panose="020B0502020204020303" pitchFamily="34" charset="0"/>
                <a:cs typeface="Arial"/>
              </a:rPr>
              <a:t>just</a:t>
            </a:r>
            <a:r>
              <a:rPr sz="1000" spc="-50">
                <a:latin typeface="Oriflame Sans 2.0" panose="020B0502020204020303" pitchFamily="34" charset="0"/>
                <a:cs typeface="Arial"/>
              </a:rPr>
              <a:t> </a:t>
            </a:r>
            <a:r>
              <a:rPr sz="1000" spc="-10">
                <a:latin typeface="Oriflame Sans 2.0" panose="020B0502020204020303" pitchFamily="34" charset="0"/>
                <a:cs typeface="Arial"/>
              </a:rPr>
              <a:t>XX.XX.</a:t>
            </a:r>
            <a:endParaRPr sz="1000">
              <a:latin typeface="Oriflame Sans 2.0" panose="020B0502020204020303" pitchFamily="34" charset="0"/>
              <a:cs typeface="Arial"/>
            </a:endParaRPr>
          </a:p>
        </p:txBody>
      </p:sp>
      <p:sp>
        <p:nvSpPr>
          <p:cNvPr id="24" name="object 52">
            <a:extLst>
              <a:ext uri="{FF2B5EF4-FFF2-40B4-BE49-F238E27FC236}">
                <a16:creationId xmlns:a16="http://schemas.microsoft.com/office/drawing/2014/main" id="{CB0951B2-07DC-C5E8-59DE-1E93CBE73906}"/>
              </a:ext>
            </a:extLst>
          </p:cNvPr>
          <p:cNvSpPr txBox="1"/>
          <p:nvPr/>
        </p:nvSpPr>
        <p:spPr>
          <a:xfrm>
            <a:off x="126848" y="2515643"/>
            <a:ext cx="4020490" cy="327140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55270" marR="121920" indent="-228600">
              <a:spcBef>
                <a:spcPts val="110"/>
              </a:spcBef>
              <a:buSzPct val="87500"/>
              <a:buFont typeface="+mj-lt"/>
              <a:buAutoNum type="arabicPeriod"/>
              <a:tabLst>
                <a:tab pos="147955" algn="l"/>
                <a:tab pos="153035" algn="l"/>
              </a:tabLst>
            </a:pPr>
            <a:r>
              <a:rPr lang="en-US" sz="1000" b="1" dirty="0">
                <a:solidFill>
                  <a:schemeClr val="bg1"/>
                </a:solidFill>
                <a:latin typeface="Oriflame Sans 2.0" panose="020B0502020204020303" pitchFamily="34" charset="0"/>
                <a:cs typeface="Calibri"/>
              </a:rPr>
              <a:t>49133 </a:t>
            </a:r>
            <a:r>
              <a:rPr lang="pl-PL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Balsam multifuncțional cu mandarină dulce Tender Care                                                                               </a:t>
            </a:r>
            <a:r>
              <a:rPr lang="en-US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 </a:t>
            </a:r>
            <a:r>
              <a:rPr lang="ro-MD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Preț standard</a:t>
            </a:r>
            <a:r>
              <a:rPr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: </a:t>
            </a:r>
            <a:r>
              <a:rPr lang="ro-MD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27 RON</a:t>
            </a:r>
          </a:p>
          <a:p>
            <a:pPr marL="255270" marR="121920" indent="-228600">
              <a:spcBef>
                <a:spcPts val="110"/>
              </a:spcBef>
              <a:buSzPct val="87500"/>
              <a:buFont typeface="+mj-lt"/>
              <a:buAutoNum type="arabicPeriod"/>
              <a:tabLst>
                <a:tab pos="147955" algn="l"/>
                <a:tab pos="153035" algn="l"/>
              </a:tabLst>
            </a:pPr>
            <a:endParaRPr lang="en-US" sz="1000" dirty="0">
              <a:solidFill>
                <a:schemeClr val="bg1"/>
              </a:solidFill>
              <a:latin typeface="Oriflame Sans 2.0" panose="020B0502020204020303" pitchFamily="34" charset="0"/>
              <a:cs typeface="Arial"/>
            </a:endParaRPr>
          </a:p>
          <a:p>
            <a:pPr marL="255270" marR="121920" indent="-228600">
              <a:spcBef>
                <a:spcPts val="110"/>
              </a:spcBef>
              <a:buSzPct val="87500"/>
              <a:buFont typeface="+mj-lt"/>
              <a:buAutoNum type="arabicPeriod"/>
              <a:tabLst>
                <a:tab pos="147955" algn="l"/>
                <a:tab pos="153035" algn="l"/>
              </a:tabLst>
            </a:pPr>
            <a:r>
              <a:rPr lang="en-US" sz="1000" b="1" dirty="0">
                <a:solidFill>
                  <a:schemeClr val="bg1"/>
                </a:solidFill>
                <a:latin typeface="Oriflame Sans 2.0" panose="020B0502020204020303" pitchFamily="34" charset="0"/>
                <a:cs typeface="Calibri"/>
              </a:rPr>
              <a:t>3888</a:t>
            </a:r>
            <a:r>
              <a:rPr lang="ro-MD" sz="1000" b="1" dirty="0">
                <a:solidFill>
                  <a:schemeClr val="bg1"/>
                </a:solidFill>
                <a:latin typeface="Oriflame Sans 2.0" panose="020B0502020204020303" pitchFamily="34" charset="0"/>
                <a:cs typeface="Calibri"/>
              </a:rPr>
              <a:t>3</a:t>
            </a:r>
            <a:r>
              <a:rPr lang="en-US" sz="1000" b="1" dirty="0">
                <a:solidFill>
                  <a:schemeClr val="bg1"/>
                </a:solidFill>
                <a:latin typeface="Oriflame Sans 2.0" panose="020B0502020204020303" pitchFamily="34" charset="0"/>
                <a:cs typeface="Calibri"/>
              </a:rPr>
              <a:t> </a:t>
            </a:r>
            <a:r>
              <a:rPr lang="en-US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Balsam de </a:t>
            </a:r>
            <a:r>
              <a:rPr lang="en-US" sz="1000" dirty="0" err="1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buze</a:t>
            </a:r>
            <a:r>
              <a:rPr lang="en-US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 The ONE Lip Spa-</a:t>
            </a:r>
            <a:r>
              <a:rPr lang="ro-MD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Pink</a:t>
            </a:r>
            <a:endParaRPr lang="en-US" sz="1000" dirty="0">
              <a:solidFill>
                <a:schemeClr val="bg1"/>
              </a:solidFill>
              <a:latin typeface="Oriflame Sans 2.0" panose="020B0502020204020303" pitchFamily="34" charset="0"/>
              <a:cs typeface="Arial"/>
            </a:endParaRPr>
          </a:p>
          <a:p>
            <a:pPr marL="26670" marR="121920">
              <a:spcBef>
                <a:spcPts val="110"/>
              </a:spcBef>
              <a:buSzPct val="87500"/>
              <a:tabLst>
                <a:tab pos="147955" algn="l"/>
                <a:tab pos="153035" algn="l"/>
              </a:tabLst>
            </a:pPr>
            <a:r>
              <a:rPr lang="en-US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        </a:t>
            </a:r>
            <a:r>
              <a:rPr lang="ro-MD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Preț standard: </a:t>
            </a:r>
            <a:r>
              <a:rPr lang="en-US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54</a:t>
            </a:r>
            <a:r>
              <a:rPr lang="ro-MD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 RON</a:t>
            </a:r>
          </a:p>
          <a:p>
            <a:pPr marL="26670" marR="121920">
              <a:spcBef>
                <a:spcPts val="110"/>
              </a:spcBef>
              <a:buSzPct val="87500"/>
              <a:tabLst>
                <a:tab pos="147955" algn="l"/>
                <a:tab pos="153035" algn="l"/>
              </a:tabLst>
            </a:pPr>
            <a:endParaRPr lang="ro-MD" sz="1000" dirty="0">
              <a:solidFill>
                <a:schemeClr val="bg1"/>
              </a:solidFill>
              <a:latin typeface="Oriflame Sans 2.0" panose="020B0502020204020303" pitchFamily="34" charset="0"/>
              <a:cs typeface="Arial"/>
            </a:endParaRPr>
          </a:p>
          <a:p>
            <a:pPr marL="255270" marR="121920" indent="-228600">
              <a:spcBef>
                <a:spcPts val="110"/>
              </a:spcBef>
              <a:buSzPct val="87500"/>
              <a:buAutoNum type="arabicPeriod" startAt="3"/>
              <a:tabLst>
                <a:tab pos="147955" algn="l"/>
                <a:tab pos="153035" algn="l"/>
              </a:tabLst>
            </a:pPr>
            <a:r>
              <a:rPr lang="en-US" sz="1000" b="1" dirty="0">
                <a:solidFill>
                  <a:schemeClr val="bg1"/>
                </a:solidFill>
                <a:latin typeface="Oriflame Sans 2.0" panose="020B0502020204020303" pitchFamily="34" charset="0"/>
                <a:cs typeface="Calibri"/>
              </a:rPr>
              <a:t>4</a:t>
            </a:r>
            <a:r>
              <a:rPr lang="ro-MD" sz="1000" b="1" dirty="0">
                <a:solidFill>
                  <a:schemeClr val="bg1"/>
                </a:solidFill>
                <a:latin typeface="Oriflame Sans 2.0" panose="020B0502020204020303" pitchFamily="34" charset="0"/>
                <a:cs typeface="Calibri"/>
              </a:rPr>
              <a:t>6373</a:t>
            </a:r>
            <a:r>
              <a:rPr lang="pl-PL" sz="1000" b="1" dirty="0">
                <a:solidFill>
                  <a:schemeClr val="bg1"/>
                </a:solidFill>
                <a:latin typeface="Oriflame Sans 2.0" panose="020B0502020204020303" pitchFamily="34" charset="0"/>
                <a:cs typeface="Calibri"/>
              </a:rPr>
              <a:t> </a:t>
            </a:r>
            <a:r>
              <a:rPr sz="1000" b="1" dirty="0">
                <a:solidFill>
                  <a:schemeClr val="bg1"/>
                </a:solidFill>
                <a:latin typeface="Oriflame Sans 2.0" panose="020B0502020204020303" pitchFamily="34" charset="0"/>
                <a:cs typeface="Calibri"/>
              </a:rPr>
              <a:t> </a:t>
            </a:r>
            <a:r>
              <a:rPr lang="pl-PL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Cremă hidratantă de noapte pentru tălpi Feet Up Everyday                                                                                                      </a:t>
            </a:r>
            <a:r>
              <a:rPr lang="ro-MD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Preț standard: </a:t>
            </a:r>
            <a:r>
              <a:rPr lang="en-US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2</a:t>
            </a:r>
            <a:r>
              <a:rPr lang="ro-MD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8 RON</a:t>
            </a:r>
          </a:p>
          <a:p>
            <a:pPr marL="255270" marR="121920" indent="-228600">
              <a:spcBef>
                <a:spcPts val="110"/>
              </a:spcBef>
              <a:buSzPct val="87500"/>
              <a:buFont typeface="+mj-lt"/>
              <a:buAutoNum type="arabicPeriod"/>
              <a:tabLst>
                <a:tab pos="147955" algn="l"/>
                <a:tab pos="153035" algn="l"/>
              </a:tabLst>
            </a:pPr>
            <a:endParaRPr lang="ro-MD" sz="1000" dirty="0">
              <a:solidFill>
                <a:schemeClr val="bg1"/>
              </a:solidFill>
              <a:latin typeface="Oriflame Sans 2.0" panose="020B0502020204020303" pitchFamily="34" charset="0"/>
              <a:cs typeface="Arial"/>
            </a:endParaRPr>
          </a:p>
          <a:p>
            <a:pPr marL="255270" marR="121920" indent="-228600">
              <a:spcBef>
                <a:spcPts val="110"/>
              </a:spcBef>
              <a:buSzPct val="87500"/>
              <a:buAutoNum type="arabicPeriod" startAt="4"/>
              <a:tabLst>
                <a:tab pos="147955" algn="l"/>
                <a:tab pos="153035" algn="l"/>
              </a:tabLst>
            </a:pPr>
            <a:r>
              <a:rPr lang="pl-PL" sz="1000" b="1" dirty="0">
                <a:solidFill>
                  <a:schemeClr val="bg1"/>
                </a:solidFill>
                <a:latin typeface="Oriflame Sans 2.0" panose="020B0502020204020303" pitchFamily="34" charset="0"/>
                <a:cs typeface="Calibri"/>
              </a:rPr>
              <a:t>4</a:t>
            </a:r>
            <a:r>
              <a:rPr lang="ro-MD" sz="1000" b="1" dirty="0">
                <a:solidFill>
                  <a:schemeClr val="bg1"/>
                </a:solidFill>
                <a:latin typeface="Oriflame Sans 2.0" panose="020B0502020204020303" pitchFamily="34" charset="0"/>
                <a:cs typeface="Calibri"/>
              </a:rPr>
              <a:t>7328</a:t>
            </a:r>
            <a:r>
              <a:rPr lang="en-US" sz="1000" b="1" dirty="0">
                <a:solidFill>
                  <a:schemeClr val="bg1"/>
                </a:solidFill>
                <a:latin typeface="Oriflame Sans 2.0" panose="020B0502020204020303" pitchFamily="34" charset="0"/>
                <a:cs typeface="Calibri"/>
              </a:rPr>
              <a:t> </a:t>
            </a:r>
            <a:r>
              <a:rPr lang="pl-PL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Săpun lichid pentru mâini și corp cu pară și boabe tonka Essense&amp;Co.                                                                                                    </a:t>
            </a:r>
            <a:r>
              <a:rPr lang="ro-MD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Preț standard: 57 RON</a:t>
            </a:r>
          </a:p>
          <a:p>
            <a:pPr marL="255270" marR="121920" indent="-228600">
              <a:spcBef>
                <a:spcPts val="110"/>
              </a:spcBef>
              <a:buSzPct val="87500"/>
              <a:buFont typeface="+mj-lt"/>
              <a:buAutoNum type="arabicPeriod"/>
              <a:tabLst>
                <a:tab pos="147955" algn="l"/>
                <a:tab pos="153035" algn="l"/>
              </a:tabLst>
            </a:pPr>
            <a:endParaRPr lang="ro-MD" sz="1000" dirty="0">
              <a:solidFill>
                <a:schemeClr val="bg1"/>
              </a:solidFill>
              <a:latin typeface="Oriflame Sans 2.0" panose="020B0502020204020303" pitchFamily="34" charset="0"/>
              <a:cs typeface="Arial"/>
            </a:endParaRPr>
          </a:p>
          <a:p>
            <a:pPr marL="26670" marR="121920">
              <a:spcBef>
                <a:spcPts val="110"/>
              </a:spcBef>
              <a:buSzPct val="87500"/>
              <a:tabLst>
                <a:tab pos="147955" algn="l"/>
                <a:tab pos="153035" algn="l"/>
              </a:tabLst>
            </a:pPr>
            <a:r>
              <a:rPr lang="ro-MD" sz="1000" b="1" dirty="0">
                <a:solidFill>
                  <a:schemeClr val="bg1"/>
                </a:solidFill>
                <a:latin typeface="Oriflame Sans 2.0" panose="020B0502020204020303" pitchFamily="34" charset="0"/>
                <a:cs typeface="Calibri"/>
              </a:rPr>
              <a:t>5.    </a:t>
            </a:r>
            <a:r>
              <a:rPr lang="ru-MD" sz="1000" b="1" dirty="0">
                <a:solidFill>
                  <a:schemeClr val="bg1"/>
                </a:solidFill>
                <a:latin typeface="Oriflame Sans 2.0" panose="020B0502020204020303" pitchFamily="34" charset="0"/>
                <a:cs typeface="Calibri"/>
              </a:rPr>
              <a:t>4</a:t>
            </a:r>
            <a:r>
              <a:rPr lang="ro-MD" sz="1000" b="1" dirty="0">
                <a:solidFill>
                  <a:schemeClr val="bg1"/>
                </a:solidFill>
                <a:latin typeface="Oriflame Sans 2.0" panose="020B0502020204020303" pitchFamily="34" charset="0"/>
                <a:cs typeface="Calibri"/>
              </a:rPr>
              <a:t>6621 </a:t>
            </a:r>
            <a:r>
              <a:rPr sz="1000" b="1" dirty="0">
                <a:solidFill>
                  <a:schemeClr val="bg1"/>
                </a:solidFill>
                <a:latin typeface="Oriflame Sans 2.0" panose="020B0502020204020303" pitchFamily="34" charset="0"/>
                <a:cs typeface="Calibri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Loțiune</a:t>
            </a:r>
            <a:r>
              <a:rPr lang="en-US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pentru</a:t>
            </a:r>
            <a:r>
              <a:rPr lang="en-US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mâini</a:t>
            </a:r>
            <a:r>
              <a:rPr lang="en-US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și</a:t>
            </a:r>
            <a:r>
              <a:rPr lang="en-US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corp</a:t>
            </a:r>
            <a:r>
              <a:rPr lang="en-US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 Neon Vibes</a:t>
            </a:r>
            <a:endParaRPr lang="ro-MD" sz="1000" dirty="0">
              <a:solidFill>
                <a:schemeClr val="bg1"/>
              </a:solidFill>
              <a:latin typeface="Oriflame Sans 2.0" panose="020B0502020204020303" pitchFamily="34" charset="0"/>
              <a:cs typeface="Arial"/>
            </a:endParaRPr>
          </a:p>
          <a:p>
            <a:pPr marL="26670" marR="121920">
              <a:spcBef>
                <a:spcPts val="110"/>
              </a:spcBef>
              <a:buSzPct val="87500"/>
              <a:tabLst>
                <a:tab pos="147955" algn="l"/>
                <a:tab pos="153035" algn="l"/>
              </a:tabLst>
            </a:pPr>
            <a:r>
              <a:rPr lang="ro-MD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 </a:t>
            </a:r>
            <a:r>
              <a:rPr lang="en-US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 </a:t>
            </a:r>
            <a:r>
              <a:rPr lang="ro-MD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     </a:t>
            </a:r>
            <a:r>
              <a:rPr lang="en-US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 </a:t>
            </a:r>
            <a:r>
              <a:rPr lang="ro-MD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Preț standard: 44 RON</a:t>
            </a:r>
          </a:p>
          <a:p>
            <a:pPr marL="26670" marR="121920">
              <a:spcBef>
                <a:spcPts val="110"/>
              </a:spcBef>
              <a:buSzPct val="87500"/>
              <a:tabLst>
                <a:tab pos="147955" algn="l"/>
                <a:tab pos="153035" algn="l"/>
              </a:tabLst>
            </a:pPr>
            <a:endParaRPr lang="ro-MD" sz="1000" dirty="0">
              <a:solidFill>
                <a:schemeClr val="bg1"/>
              </a:solidFill>
              <a:latin typeface="Oriflame Sans 2.0" panose="020B0502020204020303" pitchFamily="34" charset="0"/>
              <a:cs typeface="Arial"/>
            </a:endParaRPr>
          </a:p>
          <a:p>
            <a:pPr marL="255270" marR="121920" indent="-228600">
              <a:spcBef>
                <a:spcPts val="110"/>
              </a:spcBef>
              <a:buSzPct val="87500"/>
              <a:buAutoNum type="arabicPeriod" startAt="6"/>
              <a:tabLst>
                <a:tab pos="147955" algn="l"/>
                <a:tab pos="153035" algn="l"/>
              </a:tabLst>
            </a:pPr>
            <a:r>
              <a:rPr lang="en-US" sz="1000" b="1" dirty="0">
                <a:solidFill>
                  <a:schemeClr val="bg1"/>
                </a:solidFill>
                <a:latin typeface="Oriflame Sans 2.0" panose="020B0502020204020303" pitchFamily="34" charset="0"/>
                <a:cs typeface="Calibri"/>
              </a:rPr>
              <a:t>47170 </a:t>
            </a:r>
            <a:r>
              <a:rPr lang="en-US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Mascara </a:t>
            </a:r>
            <a:r>
              <a:rPr lang="en-US" sz="1000" dirty="0" err="1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OnColour</a:t>
            </a:r>
            <a:r>
              <a:rPr lang="en-US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 Big Lash - Black</a:t>
            </a:r>
            <a:endParaRPr lang="ro-MD" sz="1000" dirty="0">
              <a:solidFill>
                <a:schemeClr val="bg1"/>
              </a:solidFill>
              <a:latin typeface="Oriflame Sans 2.0" panose="020B0502020204020303" pitchFamily="34" charset="0"/>
              <a:cs typeface="Arial"/>
            </a:endParaRPr>
          </a:p>
          <a:p>
            <a:pPr marL="26670" marR="121920">
              <a:spcBef>
                <a:spcPts val="110"/>
              </a:spcBef>
              <a:buSzPct val="87500"/>
              <a:tabLst>
                <a:tab pos="147955" algn="l"/>
                <a:tab pos="153035" algn="l"/>
              </a:tabLst>
            </a:pPr>
            <a:r>
              <a:rPr lang="ro-MD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         Preț standard: </a:t>
            </a:r>
            <a:r>
              <a:rPr lang="en-US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34</a:t>
            </a:r>
            <a:r>
              <a:rPr lang="ro-MD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 RON</a:t>
            </a:r>
          </a:p>
          <a:p>
            <a:pPr marL="255270" marR="121920" indent="-228600">
              <a:spcBef>
                <a:spcPts val="110"/>
              </a:spcBef>
              <a:buSzPct val="87500"/>
              <a:buFont typeface="+mj-lt"/>
              <a:buAutoNum type="arabicPeriod"/>
              <a:tabLst>
                <a:tab pos="147955" algn="l"/>
                <a:tab pos="153035" algn="l"/>
              </a:tabLst>
            </a:pPr>
            <a:endParaRPr lang="ro-MD" sz="1000" dirty="0">
              <a:solidFill>
                <a:schemeClr val="bg1"/>
              </a:solidFill>
              <a:latin typeface="Oriflame Sans 2.0" panose="020B0502020204020303" pitchFamily="34" charset="0"/>
              <a:cs typeface="Arial"/>
            </a:endParaRPr>
          </a:p>
        </p:txBody>
      </p:sp>
      <p:sp>
        <p:nvSpPr>
          <p:cNvPr id="45" name="object 47">
            <a:extLst>
              <a:ext uri="{FF2B5EF4-FFF2-40B4-BE49-F238E27FC236}">
                <a16:creationId xmlns:a16="http://schemas.microsoft.com/office/drawing/2014/main" id="{34015381-6213-DCB5-734D-440013680A9E}"/>
              </a:ext>
            </a:extLst>
          </p:cNvPr>
          <p:cNvSpPr txBox="1"/>
          <p:nvPr/>
        </p:nvSpPr>
        <p:spPr>
          <a:xfrm>
            <a:off x="379906" y="6183020"/>
            <a:ext cx="3189469" cy="6412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2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ALEGE-ȚI RECOMPENSA!</a:t>
            </a:r>
          </a:p>
          <a:p>
            <a:pPr marL="12700">
              <a:spcBef>
                <a:spcPts val="100"/>
              </a:spcBef>
            </a:pPr>
            <a:endParaRPr lang="en-US" sz="2000" dirty="0">
              <a:solidFill>
                <a:schemeClr val="bg1"/>
              </a:solidFill>
              <a:latin typeface="Oriflame Sans 2.0" panose="020B0502020204020303" pitchFamily="34" charset="0"/>
              <a:cs typeface="Arial"/>
            </a:endParaRPr>
          </a:p>
        </p:txBody>
      </p:sp>
      <p:sp>
        <p:nvSpPr>
          <p:cNvPr id="48" name="object 25">
            <a:extLst>
              <a:ext uri="{FF2B5EF4-FFF2-40B4-BE49-F238E27FC236}">
                <a16:creationId xmlns:a16="http://schemas.microsoft.com/office/drawing/2014/main" id="{E6A8B0B6-84DB-4284-A1EA-904B21C2AF4D}"/>
              </a:ext>
            </a:extLst>
          </p:cNvPr>
          <p:cNvSpPr/>
          <p:nvPr/>
        </p:nvSpPr>
        <p:spPr>
          <a:xfrm>
            <a:off x="4831967" y="3246854"/>
            <a:ext cx="142240" cy="142240"/>
          </a:xfrm>
          <a:custGeom>
            <a:avLst/>
            <a:gdLst/>
            <a:ahLst/>
            <a:cxnLst/>
            <a:rect l="l" t="t" r="r" b="b"/>
            <a:pathLst>
              <a:path w="142239" h="142239">
                <a:moveTo>
                  <a:pt x="141986" y="0"/>
                </a:moveTo>
                <a:lnTo>
                  <a:pt x="0" y="0"/>
                </a:lnTo>
                <a:lnTo>
                  <a:pt x="0" y="141986"/>
                </a:lnTo>
                <a:lnTo>
                  <a:pt x="141986" y="141986"/>
                </a:lnTo>
                <a:lnTo>
                  <a:pt x="141986" y="0"/>
                </a:lnTo>
                <a:close/>
              </a:path>
            </a:pathLst>
          </a:custGeom>
          <a:solidFill>
            <a:srgbClr val="E27CA1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  <a:latin typeface="Oriflame Sans 2.0" panose="020B0502020204020303" pitchFamily="34" charset="0"/>
            </a:endParaRPr>
          </a:p>
        </p:txBody>
      </p:sp>
      <p:sp>
        <p:nvSpPr>
          <p:cNvPr id="49" name="object 26">
            <a:extLst>
              <a:ext uri="{FF2B5EF4-FFF2-40B4-BE49-F238E27FC236}">
                <a16:creationId xmlns:a16="http://schemas.microsoft.com/office/drawing/2014/main" id="{639A3F8C-6BDA-3F63-DAA6-567F962A9646}"/>
              </a:ext>
            </a:extLst>
          </p:cNvPr>
          <p:cNvSpPr txBox="1"/>
          <p:nvPr/>
        </p:nvSpPr>
        <p:spPr>
          <a:xfrm>
            <a:off x="4875147" y="3249158"/>
            <a:ext cx="55880" cy="123752"/>
          </a:xfrm>
          <a:prstGeom prst="rect">
            <a:avLst/>
          </a:prstGeom>
          <a:solidFill>
            <a:srgbClr val="E27CA1"/>
          </a:solidFill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70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1</a:t>
            </a:r>
          </a:p>
        </p:txBody>
      </p:sp>
      <p:sp>
        <p:nvSpPr>
          <p:cNvPr id="32" name="object 50">
            <a:extLst>
              <a:ext uri="{FF2B5EF4-FFF2-40B4-BE49-F238E27FC236}">
                <a16:creationId xmlns:a16="http://schemas.microsoft.com/office/drawing/2014/main" id="{7693ADA3-DA34-F6C4-1FE6-F93E471039F2}"/>
              </a:ext>
            </a:extLst>
          </p:cNvPr>
          <p:cNvSpPr txBox="1"/>
          <p:nvPr/>
        </p:nvSpPr>
        <p:spPr>
          <a:xfrm>
            <a:off x="241152" y="1807613"/>
            <a:ext cx="3717717" cy="4613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6510">
              <a:lnSpc>
                <a:spcPct val="107200"/>
              </a:lnSpc>
              <a:spcBef>
                <a:spcPts val="590"/>
              </a:spcBef>
            </a:pPr>
            <a:r>
              <a:rPr lang="en-US" sz="1400" spc="-25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100 de </a:t>
            </a:r>
            <a:r>
              <a:rPr lang="en-US" sz="1400" spc="-25" dirty="0" err="1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inimioare</a:t>
            </a:r>
            <a:r>
              <a:rPr lang="en-US" sz="1400" spc="-25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 pot fi combinate cu bani pentru a </a:t>
            </a:r>
            <a:r>
              <a:rPr lang="en-US" sz="1400" spc="-25" dirty="0" err="1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răscumpăra</a:t>
            </a:r>
            <a:r>
              <a:rPr lang="en-US" sz="1400" spc="-25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 </a:t>
            </a:r>
            <a:r>
              <a:rPr lang="en-US" sz="1400" spc="-25" dirty="0" err="1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produsul</a:t>
            </a:r>
            <a:r>
              <a:rPr lang="en-US" sz="1400" spc="-25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 </a:t>
            </a:r>
            <a:r>
              <a:rPr lang="en-US" sz="1400" spc="-25" dirty="0" err="1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dorit</a:t>
            </a:r>
            <a:r>
              <a:rPr lang="en-US" sz="1400" spc="-25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.</a:t>
            </a:r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AE5A8C9F-B3BB-5BD5-6307-4A96F8D4C9A3}"/>
              </a:ext>
            </a:extLst>
          </p:cNvPr>
          <p:cNvGrpSpPr/>
          <p:nvPr/>
        </p:nvGrpSpPr>
        <p:grpSpPr>
          <a:xfrm>
            <a:off x="181698" y="1099188"/>
            <a:ext cx="3608424" cy="448099"/>
            <a:chOff x="185102" y="2318563"/>
            <a:chExt cx="4036409" cy="501246"/>
          </a:xfrm>
        </p:grpSpPr>
        <p:sp>
          <p:nvSpPr>
            <p:cNvPr id="30" name="TextBox 7">
              <a:extLst>
                <a:ext uri="{FF2B5EF4-FFF2-40B4-BE49-F238E27FC236}">
                  <a16:creationId xmlns:a16="http://schemas.microsoft.com/office/drawing/2014/main" id="{6A5EEAB9-F505-C920-E584-3628F771B521}"/>
                </a:ext>
              </a:extLst>
            </p:cNvPr>
            <p:cNvSpPr txBox="1"/>
            <p:nvPr/>
          </p:nvSpPr>
          <p:spPr>
            <a:xfrm>
              <a:off x="185102" y="2522364"/>
              <a:ext cx="4036409" cy="2974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82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0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riflame Sans 2.0" panose="020B0502020204020303" pitchFamily="34" charset="0"/>
                </a:rPr>
                <a:t>100      </a:t>
              </a:r>
              <a:r>
                <a:rPr lang="ro-MD" sz="3000" dirty="0">
                  <a:solidFill>
                    <a:schemeClr val="bg1"/>
                  </a:solidFill>
                  <a:latin typeface="Oriflame Sans 2.0" panose="020B0502020204020303" pitchFamily="34" charset="0"/>
                </a:rPr>
                <a:t> inimioare</a:t>
              </a:r>
              <a:endParaRPr kumimoji="0" lang="en-GB" sz="3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riflame Sans 2.0" panose="020B0502020204020303" pitchFamily="34" charset="0"/>
              </a:endParaRPr>
            </a:p>
          </p:txBody>
        </p:sp>
        <p:pic>
          <p:nvPicPr>
            <p:cNvPr id="35" name="Grafika 34">
              <a:extLst>
                <a:ext uri="{FF2B5EF4-FFF2-40B4-BE49-F238E27FC236}">
                  <a16:creationId xmlns:a16="http://schemas.microsoft.com/office/drawing/2014/main" id="{B014F44F-FCF3-3F3A-1807-5BDA5B3AE0C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066945" y="2318563"/>
              <a:ext cx="386639" cy="352523"/>
            </a:xfrm>
            <a:prstGeom prst="rect">
              <a:avLst/>
            </a:prstGeom>
          </p:spPr>
        </p:pic>
      </p:grpSp>
      <p:cxnSp>
        <p:nvCxnSpPr>
          <p:cNvPr id="40" name="Łącznik prosty 39">
            <a:extLst>
              <a:ext uri="{FF2B5EF4-FFF2-40B4-BE49-F238E27FC236}">
                <a16:creationId xmlns:a16="http://schemas.microsoft.com/office/drawing/2014/main" id="{8A392697-004D-EC97-1997-8F9A3045A6AD}"/>
              </a:ext>
            </a:extLst>
          </p:cNvPr>
          <p:cNvCxnSpPr/>
          <p:nvPr/>
        </p:nvCxnSpPr>
        <p:spPr>
          <a:xfrm>
            <a:off x="241152" y="1671276"/>
            <a:ext cx="356222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object 25">
            <a:extLst>
              <a:ext uri="{FF2B5EF4-FFF2-40B4-BE49-F238E27FC236}">
                <a16:creationId xmlns:a16="http://schemas.microsoft.com/office/drawing/2014/main" id="{3CB9D6EA-6B70-A765-CCED-29BD225DCBD0}"/>
              </a:ext>
            </a:extLst>
          </p:cNvPr>
          <p:cNvSpPr/>
          <p:nvPr/>
        </p:nvSpPr>
        <p:spPr>
          <a:xfrm>
            <a:off x="7235312" y="3240097"/>
            <a:ext cx="142240" cy="142240"/>
          </a:xfrm>
          <a:custGeom>
            <a:avLst/>
            <a:gdLst/>
            <a:ahLst/>
            <a:cxnLst/>
            <a:rect l="l" t="t" r="r" b="b"/>
            <a:pathLst>
              <a:path w="142239" h="142239">
                <a:moveTo>
                  <a:pt x="141986" y="0"/>
                </a:moveTo>
                <a:lnTo>
                  <a:pt x="0" y="0"/>
                </a:lnTo>
                <a:lnTo>
                  <a:pt x="0" y="141986"/>
                </a:lnTo>
                <a:lnTo>
                  <a:pt x="141986" y="141986"/>
                </a:lnTo>
                <a:lnTo>
                  <a:pt x="141986" y="0"/>
                </a:lnTo>
                <a:close/>
              </a:path>
            </a:pathLst>
          </a:custGeom>
          <a:solidFill>
            <a:srgbClr val="E27CA1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  <a:latin typeface="Oriflame Sans 2.0" panose="020B0502020204020303" pitchFamily="34" charset="0"/>
            </a:endParaRPr>
          </a:p>
        </p:txBody>
      </p:sp>
      <p:sp>
        <p:nvSpPr>
          <p:cNvPr id="1025" name="object 26">
            <a:extLst>
              <a:ext uri="{FF2B5EF4-FFF2-40B4-BE49-F238E27FC236}">
                <a16:creationId xmlns:a16="http://schemas.microsoft.com/office/drawing/2014/main" id="{D7B4BA26-0A3D-5E51-51CD-C54EB5FCD7DB}"/>
              </a:ext>
            </a:extLst>
          </p:cNvPr>
          <p:cNvSpPr txBox="1"/>
          <p:nvPr/>
        </p:nvSpPr>
        <p:spPr>
          <a:xfrm>
            <a:off x="7290367" y="3220768"/>
            <a:ext cx="55880" cy="123752"/>
          </a:xfrm>
          <a:prstGeom prst="rect">
            <a:avLst/>
          </a:prstGeom>
          <a:solidFill>
            <a:srgbClr val="E27CA1"/>
          </a:solidFill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pl-PL" sz="70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2</a:t>
            </a:r>
            <a:endParaRPr sz="700">
              <a:solidFill>
                <a:schemeClr val="bg1"/>
              </a:solidFill>
              <a:latin typeface="Oriflame Sans 2.0" panose="020B0502020204020303" pitchFamily="34" charset="0"/>
              <a:cs typeface="Arial"/>
            </a:endParaRPr>
          </a:p>
        </p:txBody>
      </p:sp>
      <p:sp>
        <p:nvSpPr>
          <p:cNvPr id="1028" name="object 25">
            <a:extLst>
              <a:ext uri="{FF2B5EF4-FFF2-40B4-BE49-F238E27FC236}">
                <a16:creationId xmlns:a16="http://schemas.microsoft.com/office/drawing/2014/main" id="{5459FD05-14DA-3BCC-AB22-4F24798180D1}"/>
              </a:ext>
            </a:extLst>
          </p:cNvPr>
          <p:cNvSpPr/>
          <p:nvPr/>
        </p:nvSpPr>
        <p:spPr>
          <a:xfrm>
            <a:off x="9624168" y="3297980"/>
            <a:ext cx="142240" cy="142240"/>
          </a:xfrm>
          <a:custGeom>
            <a:avLst/>
            <a:gdLst/>
            <a:ahLst/>
            <a:cxnLst/>
            <a:rect l="l" t="t" r="r" b="b"/>
            <a:pathLst>
              <a:path w="142239" h="142239">
                <a:moveTo>
                  <a:pt x="141986" y="0"/>
                </a:moveTo>
                <a:lnTo>
                  <a:pt x="0" y="0"/>
                </a:lnTo>
                <a:lnTo>
                  <a:pt x="0" y="141986"/>
                </a:lnTo>
                <a:lnTo>
                  <a:pt x="141986" y="141986"/>
                </a:lnTo>
                <a:lnTo>
                  <a:pt x="141986" y="0"/>
                </a:lnTo>
                <a:close/>
              </a:path>
            </a:pathLst>
          </a:custGeom>
          <a:solidFill>
            <a:srgbClr val="E27CA1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  <a:latin typeface="Oriflame Sans 2.0" panose="020B0502020204020303" pitchFamily="34" charset="0"/>
            </a:endParaRPr>
          </a:p>
        </p:txBody>
      </p:sp>
      <p:sp>
        <p:nvSpPr>
          <p:cNvPr id="1029" name="object 26">
            <a:extLst>
              <a:ext uri="{FF2B5EF4-FFF2-40B4-BE49-F238E27FC236}">
                <a16:creationId xmlns:a16="http://schemas.microsoft.com/office/drawing/2014/main" id="{AC19AD5C-B4DD-DDAC-8380-C8A6B357F66D}"/>
              </a:ext>
            </a:extLst>
          </p:cNvPr>
          <p:cNvSpPr txBox="1"/>
          <p:nvPr/>
        </p:nvSpPr>
        <p:spPr>
          <a:xfrm>
            <a:off x="9667348" y="3314989"/>
            <a:ext cx="55880" cy="123752"/>
          </a:xfrm>
          <a:prstGeom prst="rect">
            <a:avLst/>
          </a:prstGeom>
          <a:solidFill>
            <a:srgbClr val="E27CA1"/>
          </a:solidFill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pl-PL" sz="7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3</a:t>
            </a:r>
            <a:endParaRPr sz="700" dirty="0">
              <a:solidFill>
                <a:schemeClr val="bg1"/>
              </a:solidFill>
              <a:latin typeface="Oriflame Sans 2.0" panose="020B0502020204020303" pitchFamily="34" charset="0"/>
              <a:cs typeface="Arial"/>
            </a:endParaRPr>
          </a:p>
        </p:txBody>
      </p:sp>
      <p:sp>
        <p:nvSpPr>
          <p:cNvPr id="1030" name="object 25">
            <a:extLst>
              <a:ext uri="{FF2B5EF4-FFF2-40B4-BE49-F238E27FC236}">
                <a16:creationId xmlns:a16="http://schemas.microsoft.com/office/drawing/2014/main" id="{9A86388F-D0E0-59C0-AF35-584EFD23DDCF}"/>
              </a:ext>
            </a:extLst>
          </p:cNvPr>
          <p:cNvSpPr/>
          <p:nvPr/>
        </p:nvSpPr>
        <p:spPr>
          <a:xfrm>
            <a:off x="4810710" y="6432501"/>
            <a:ext cx="142240" cy="142240"/>
          </a:xfrm>
          <a:custGeom>
            <a:avLst/>
            <a:gdLst/>
            <a:ahLst/>
            <a:cxnLst/>
            <a:rect l="l" t="t" r="r" b="b"/>
            <a:pathLst>
              <a:path w="142239" h="142239">
                <a:moveTo>
                  <a:pt x="141986" y="0"/>
                </a:moveTo>
                <a:lnTo>
                  <a:pt x="0" y="0"/>
                </a:lnTo>
                <a:lnTo>
                  <a:pt x="0" y="141986"/>
                </a:lnTo>
                <a:lnTo>
                  <a:pt x="141986" y="141986"/>
                </a:lnTo>
                <a:lnTo>
                  <a:pt x="141986" y="0"/>
                </a:lnTo>
                <a:close/>
              </a:path>
            </a:pathLst>
          </a:custGeom>
          <a:solidFill>
            <a:srgbClr val="E27CA1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  <a:latin typeface="Oriflame Sans 2.0" panose="020B0502020204020303" pitchFamily="34" charset="0"/>
            </a:endParaRPr>
          </a:p>
        </p:txBody>
      </p:sp>
      <p:sp>
        <p:nvSpPr>
          <p:cNvPr id="1031" name="object 26">
            <a:extLst>
              <a:ext uri="{FF2B5EF4-FFF2-40B4-BE49-F238E27FC236}">
                <a16:creationId xmlns:a16="http://schemas.microsoft.com/office/drawing/2014/main" id="{9E982ADE-E554-B0AD-3AAD-E6E0983546FC}"/>
              </a:ext>
            </a:extLst>
          </p:cNvPr>
          <p:cNvSpPr txBox="1"/>
          <p:nvPr/>
        </p:nvSpPr>
        <p:spPr>
          <a:xfrm>
            <a:off x="4837130" y="6432349"/>
            <a:ext cx="55880" cy="123752"/>
          </a:xfrm>
          <a:prstGeom prst="rect">
            <a:avLst/>
          </a:prstGeom>
          <a:solidFill>
            <a:srgbClr val="E27CA1"/>
          </a:solidFill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pl-PL" sz="7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4</a:t>
            </a:r>
            <a:endParaRPr sz="700" dirty="0">
              <a:solidFill>
                <a:schemeClr val="bg1"/>
              </a:solidFill>
              <a:latin typeface="Oriflame Sans 2.0" panose="020B0502020204020303" pitchFamily="34" charset="0"/>
              <a:cs typeface="Arial"/>
            </a:endParaRPr>
          </a:p>
        </p:txBody>
      </p:sp>
      <p:sp>
        <p:nvSpPr>
          <p:cNvPr id="1034" name="object 25">
            <a:extLst>
              <a:ext uri="{FF2B5EF4-FFF2-40B4-BE49-F238E27FC236}">
                <a16:creationId xmlns:a16="http://schemas.microsoft.com/office/drawing/2014/main" id="{0288FEB4-FF87-EED3-1634-BD0B2C8A0D27}"/>
              </a:ext>
            </a:extLst>
          </p:cNvPr>
          <p:cNvSpPr/>
          <p:nvPr/>
        </p:nvSpPr>
        <p:spPr>
          <a:xfrm>
            <a:off x="9581061" y="6449982"/>
            <a:ext cx="142240" cy="142240"/>
          </a:xfrm>
          <a:custGeom>
            <a:avLst/>
            <a:gdLst/>
            <a:ahLst/>
            <a:cxnLst/>
            <a:rect l="l" t="t" r="r" b="b"/>
            <a:pathLst>
              <a:path w="142239" h="142239">
                <a:moveTo>
                  <a:pt x="141986" y="0"/>
                </a:moveTo>
                <a:lnTo>
                  <a:pt x="0" y="0"/>
                </a:lnTo>
                <a:lnTo>
                  <a:pt x="0" y="141986"/>
                </a:lnTo>
                <a:lnTo>
                  <a:pt x="141986" y="141986"/>
                </a:lnTo>
                <a:lnTo>
                  <a:pt x="141986" y="0"/>
                </a:lnTo>
                <a:close/>
              </a:path>
            </a:pathLst>
          </a:custGeom>
          <a:solidFill>
            <a:srgbClr val="E27CA1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  <a:latin typeface="Oriflame Sans 2.0" panose="020B0502020204020303" pitchFamily="34" charset="0"/>
            </a:endParaRPr>
          </a:p>
        </p:txBody>
      </p:sp>
      <p:sp>
        <p:nvSpPr>
          <p:cNvPr id="1035" name="object 26">
            <a:extLst>
              <a:ext uri="{FF2B5EF4-FFF2-40B4-BE49-F238E27FC236}">
                <a16:creationId xmlns:a16="http://schemas.microsoft.com/office/drawing/2014/main" id="{3D70B215-175B-F2C1-520E-4D9EE815A614}"/>
              </a:ext>
            </a:extLst>
          </p:cNvPr>
          <p:cNvSpPr txBox="1"/>
          <p:nvPr/>
        </p:nvSpPr>
        <p:spPr>
          <a:xfrm>
            <a:off x="9610261" y="6451927"/>
            <a:ext cx="55880" cy="123752"/>
          </a:xfrm>
          <a:prstGeom prst="rect">
            <a:avLst/>
          </a:prstGeom>
          <a:solidFill>
            <a:srgbClr val="E27CA1"/>
          </a:solidFill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pl-PL" sz="7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6</a:t>
            </a:r>
            <a:endParaRPr sz="700" dirty="0">
              <a:solidFill>
                <a:schemeClr val="bg1"/>
              </a:solidFill>
              <a:latin typeface="Oriflame Sans 2.0" panose="020B0502020204020303" pitchFamily="34" charset="0"/>
              <a:cs typeface="Arial"/>
            </a:endParaRPr>
          </a:p>
        </p:txBody>
      </p:sp>
      <p:grpSp>
        <p:nvGrpSpPr>
          <p:cNvPr id="14" name="Grupa 37">
            <a:extLst>
              <a:ext uri="{FF2B5EF4-FFF2-40B4-BE49-F238E27FC236}">
                <a16:creationId xmlns:a16="http://schemas.microsoft.com/office/drawing/2014/main" id="{1ACE8B1A-B3CD-6836-4471-806BCEAF25A8}"/>
              </a:ext>
            </a:extLst>
          </p:cNvPr>
          <p:cNvGrpSpPr/>
          <p:nvPr/>
        </p:nvGrpSpPr>
        <p:grpSpPr>
          <a:xfrm>
            <a:off x="4974207" y="660382"/>
            <a:ext cx="3329680" cy="273160"/>
            <a:chOff x="185102" y="2463756"/>
            <a:chExt cx="4036409" cy="305558"/>
          </a:xfrm>
        </p:grpSpPr>
        <p:sp>
          <p:nvSpPr>
            <p:cNvPr id="15" name="TextBox 7">
              <a:extLst>
                <a:ext uri="{FF2B5EF4-FFF2-40B4-BE49-F238E27FC236}">
                  <a16:creationId xmlns:a16="http://schemas.microsoft.com/office/drawing/2014/main" id="{5FBA8642-322A-A530-F7A4-1FE43C7E42C5}"/>
                </a:ext>
              </a:extLst>
            </p:cNvPr>
            <p:cNvSpPr txBox="1"/>
            <p:nvPr/>
          </p:nvSpPr>
          <p:spPr>
            <a:xfrm>
              <a:off x="185102" y="2522364"/>
              <a:ext cx="4036409" cy="2469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82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C2424"/>
                  </a:solidFill>
                  <a:effectLst/>
                  <a:uLnTx/>
                  <a:uFillTx/>
                  <a:latin typeface="Oriflame Sans 2.0" panose="020B0502020204020303" pitchFamily="34" charset="0"/>
                  <a:ea typeface="+mn-ea"/>
                  <a:cs typeface="+mn-cs"/>
                </a:rPr>
                <a:t>100      +</a:t>
              </a:r>
              <a:r>
                <a:rPr kumimoji="0" lang="ro-RO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C2424"/>
                  </a:solidFill>
                  <a:effectLst/>
                  <a:uLnTx/>
                  <a:uFillTx/>
                  <a:latin typeface="Oriflame Sans 2.0" panose="020B0502020204020303" pitchFamily="34" charset="0"/>
                  <a:ea typeface="+mn-ea"/>
                  <a:cs typeface="+mn-cs"/>
                </a:rPr>
                <a:t> 6 RON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C2424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+mn-cs"/>
              </a:endParaRPr>
            </a:p>
          </p:txBody>
        </p:sp>
        <p:pic>
          <p:nvPicPr>
            <p:cNvPr id="16" name="Grafika 34">
              <a:extLst>
                <a:ext uri="{FF2B5EF4-FFF2-40B4-BE49-F238E27FC236}">
                  <a16:creationId xmlns:a16="http://schemas.microsoft.com/office/drawing/2014/main" id="{094D5C3E-A81F-9B0E-16BF-BAB6B87B5C7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96218" y="2463756"/>
              <a:ext cx="270849" cy="246950"/>
            </a:xfrm>
            <a:prstGeom prst="rect">
              <a:avLst/>
            </a:prstGeom>
          </p:spPr>
        </p:pic>
      </p:grpSp>
      <p:grpSp>
        <p:nvGrpSpPr>
          <p:cNvPr id="20" name="Grupa 37">
            <a:extLst>
              <a:ext uri="{FF2B5EF4-FFF2-40B4-BE49-F238E27FC236}">
                <a16:creationId xmlns:a16="http://schemas.microsoft.com/office/drawing/2014/main" id="{6A2CEC53-AB14-0CF3-A4D3-CA0BA651A87D}"/>
              </a:ext>
            </a:extLst>
          </p:cNvPr>
          <p:cNvGrpSpPr/>
          <p:nvPr/>
        </p:nvGrpSpPr>
        <p:grpSpPr>
          <a:xfrm>
            <a:off x="7441548" y="670350"/>
            <a:ext cx="3329680" cy="273160"/>
            <a:chOff x="185102" y="2463756"/>
            <a:chExt cx="4036409" cy="305558"/>
          </a:xfrm>
        </p:grpSpPr>
        <p:sp>
          <p:nvSpPr>
            <p:cNvPr id="21" name="TextBox 7">
              <a:extLst>
                <a:ext uri="{FF2B5EF4-FFF2-40B4-BE49-F238E27FC236}">
                  <a16:creationId xmlns:a16="http://schemas.microsoft.com/office/drawing/2014/main" id="{A6825277-87AA-7B5A-09D6-2F7B27D443C1}"/>
                </a:ext>
              </a:extLst>
            </p:cNvPr>
            <p:cNvSpPr txBox="1"/>
            <p:nvPr/>
          </p:nvSpPr>
          <p:spPr>
            <a:xfrm>
              <a:off x="185102" y="2522364"/>
              <a:ext cx="4036409" cy="2469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82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C2424"/>
                  </a:solidFill>
                  <a:effectLst/>
                  <a:uLnTx/>
                  <a:uFillTx/>
                  <a:latin typeface="Oriflame Sans 2.0" panose="020B0502020204020303" pitchFamily="34" charset="0"/>
                  <a:ea typeface="+mn-ea"/>
                  <a:cs typeface="+mn-cs"/>
                </a:rPr>
                <a:t>100      +</a:t>
              </a:r>
              <a:r>
                <a:rPr kumimoji="0" lang="ro-RO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C2424"/>
                  </a:solidFill>
                  <a:effectLst/>
                  <a:uLnTx/>
                  <a:uFillTx/>
                  <a:latin typeface="Oriflame Sans 2.0" panose="020B0502020204020303" pitchFamily="34" charset="0"/>
                  <a:ea typeface="+mn-ea"/>
                  <a:cs typeface="+mn-cs"/>
                </a:rPr>
                <a:t> 12 RON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C2424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+mn-cs"/>
              </a:endParaRPr>
            </a:p>
          </p:txBody>
        </p:sp>
        <p:pic>
          <p:nvPicPr>
            <p:cNvPr id="22" name="Grafika 34">
              <a:extLst>
                <a:ext uri="{FF2B5EF4-FFF2-40B4-BE49-F238E27FC236}">
                  <a16:creationId xmlns:a16="http://schemas.microsoft.com/office/drawing/2014/main" id="{3F96E33F-883C-7A91-DDC7-26DECAB2510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96218" y="2463756"/>
              <a:ext cx="270849" cy="246950"/>
            </a:xfrm>
            <a:prstGeom prst="rect">
              <a:avLst/>
            </a:prstGeom>
          </p:spPr>
        </p:pic>
      </p:grpSp>
      <p:grpSp>
        <p:nvGrpSpPr>
          <p:cNvPr id="29" name="Grupa 37">
            <a:extLst>
              <a:ext uri="{FF2B5EF4-FFF2-40B4-BE49-F238E27FC236}">
                <a16:creationId xmlns:a16="http://schemas.microsoft.com/office/drawing/2014/main" id="{BD90BF61-188F-D1EE-89CC-4E8349667C8E}"/>
              </a:ext>
            </a:extLst>
          </p:cNvPr>
          <p:cNvGrpSpPr/>
          <p:nvPr/>
        </p:nvGrpSpPr>
        <p:grpSpPr>
          <a:xfrm>
            <a:off x="4952950" y="3804496"/>
            <a:ext cx="3329680" cy="273160"/>
            <a:chOff x="185102" y="2463756"/>
            <a:chExt cx="4036409" cy="305558"/>
          </a:xfrm>
        </p:grpSpPr>
        <p:sp>
          <p:nvSpPr>
            <p:cNvPr id="31" name="TextBox 7">
              <a:extLst>
                <a:ext uri="{FF2B5EF4-FFF2-40B4-BE49-F238E27FC236}">
                  <a16:creationId xmlns:a16="http://schemas.microsoft.com/office/drawing/2014/main" id="{A92695D8-EEB4-168D-DA8A-A2F5C45DA448}"/>
                </a:ext>
              </a:extLst>
            </p:cNvPr>
            <p:cNvSpPr txBox="1"/>
            <p:nvPr/>
          </p:nvSpPr>
          <p:spPr>
            <a:xfrm>
              <a:off x="185102" y="2522364"/>
              <a:ext cx="4036409" cy="2469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82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C2424"/>
                  </a:solidFill>
                  <a:effectLst/>
                  <a:uLnTx/>
                  <a:uFillTx/>
                  <a:latin typeface="Oriflame Sans 2.0" panose="020B0502020204020303" pitchFamily="34" charset="0"/>
                  <a:ea typeface="+mn-ea"/>
                  <a:cs typeface="+mn-cs"/>
                </a:rPr>
                <a:t>100      +</a:t>
              </a:r>
              <a:r>
                <a:rPr kumimoji="0" lang="ro-RO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C2424"/>
                  </a:solidFill>
                  <a:effectLst/>
                  <a:uLnTx/>
                  <a:uFillTx/>
                  <a:latin typeface="Oriflame Sans 2.0" panose="020B0502020204020303" pitchFamily="34" charset="0"/>
                  <a:ea typeface="+mn-ea"/>
                  <a:cs typeface="+mn-cs"/>
                </a:rPr>
                <a:t>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C2424"/>
                  </a:solidFill>
                  <a:effectLst/>
                  <a:uLnTx/>
                  <a:uFillTx/>
                  <a:latin typeface="Oriflame Sans 2.0" panose="020B0502020204020303" pitchFamily="34" charset="0"/>
                  <a:ea typeface="+mn-ea"/>
                  <a:cs typeface="+mn-cs"/>
                </a:rPr>
                <a:t>1</a:t>
              </a:r>
              <a:r>
                <a:rPr kumimoji="0" lang="ro-MD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C2424"/>
                  </a:solidFill>
                  <a:effectLst/>
                  <a:uLnTx/>
                  <a:uFillTx/>
                  <a:latin typeface="Oriflame Sans 2.0" panose="020B0502020204020303" pitchFamily="34" charset="0"/>
                  <a:ea typeface="+mn-ea"/>
                  <a:cs typeface="+mn-cs"/>
                </a:rPr>
                <a:t>2</a:t>
              </a:r>
              <a:r>
                <a:rPr kumimoji="0" lang="ro-RO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C2424"/>
                  </a:solidFill>
                  <a:effectLst/>
                  <a:uLnTx/>
                  <a:uFillTx/>
                  <a:latin typeface="Oriflame Sans 2.0" panose="020B0502020204020303" pitchFamily="34" charset="0"/>
                  <a:ea typeface="+mn-ea"/>
                  <a:cs typeface="+mn-cs"/>
                </a:rPr>
                <a:t> RON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C2424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+mn-cs"/>
              </a:endParaRPr>
            </a:p>
          </p:txBody>
        </p:sp>
        <p:pic>
          <p:nvPicPr>
            <p:cNvPr id="33" name="Grafika 34">
              <a:extLst>
                <a:ext uri="{FF2B5EF4-FFF2-40B4-BE49-F238E27FC236}">
                  <a16:creationId xmlns:a16="http://schemas.microsoft.com/office/drawing/2014/main" id="{203C556C-A44A-CE43-3B9B-7DFD9C0D432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96218" y="2463756"/>
              <a:ext cx="270849" cy="246950"/>
            </a:xfrm>
            <a:prstGeom prst="rect">
              <a:avLst/>
            </a:prstGeom>
          </p:spPr>
        </p:pic>
      </p:grpSp>
      <p:grpSp>
        <p:nvGrpSpPr>
          <p:cNvPr id="50" name="Grupa 37">
            <a:extLst>
              <a:ext uri="{FF2B5EF4-FFF2-40B4-BE49-F238E27FC236}">
                <a16:creationId xmlns:a16="http://schemas.microsoft.com/office/drawing/2014/main" id="{733DDF2B-51A5-A42F-08B7-9EF1BF9381CE}"/>
              </a:ext>
            </a:extLst>
          </p:cNvPr>
          <p:cNvGrpSpPr/>
          <p:nvPr/>
        </p:nvGrpSpPr>
        <p:grpSpPr>
          <a:xfrm>
            <a:off x="9814035" y="672414"/>
            <a:ext cx="3329680" cy="273160"/>
            <a:chOff x="185102" y="2463756"/>
            <a:chExt cx="4036409" cy="305558"/>
          </a:xfrm>
        </p:grpSpPr>
        <p:sp>
          <p:nvSpPr>
            <p:cNvPr id="51" name="TextBox 7">
              <a:extLst>
                <a:ext uri="{FF2B5EF4-FFF2-40B4-BE49-F238E27FC236}">
                  <a16:creationId xmlns:a16="http://schemas.microsoft.com/office/drawing/2014/main" id="{8D017B3E-5D2D-0DDD-B16B-3C2E37C5F390}"/>
                </a:ext>
              </a:extLst>
            </p:cNvPr>
            <p:cNvSpPr txBox="1"/>
            <p:nvPr/>
          </p:nvSpPr>
          <p:spPr>
            <a:xfrm>
              <a:off x="185102" y="2522364"/>
              <a:ext cx="4036409" cy="2469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82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C2424"/>
                  </a:solidFill>
                  <a:effectLst/>
                  <a:uLnTx/>
                  <a:uFillTx/>
                  <a:latin typeface="Oriflame Sans 2.0" panose="020B0502020204020303" pitchFamily="34" charset="0"/>
                  <a:ea typeface="+mn-ea"/>
                  <a:cs typeface="+mn-cs"/>
                </a:rPr>
                <a:t>100      +</a:t>
              </a:r>
              <a:r>
                <a:rPr kumimoji="0" lang="ro-RO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C2424"/>
                  </a:solidFill>
                  <a:effectLst/>
                  <a:uLnTx/>
                  <a:uFillTx/>
                  <a:latin typeface="Oriflame Sans 2.0" panose="020B0502020204020303" pitchFamily="34" charset="0"/>
                  <a:ea typeface="+mn-ea"/>
                  <a:cs typeface="+mn-cs"/>
                </a:rPr>
                <a:t> </a:t>
              </a:r>
              <a:r>
                <a:rPr lang="ro-MD" sz="1400" dirty="0">
                  <a:solidFill>
                    <a:srgbClr val="2C2424"/>
                  </a:solidFill>
                  <a:latin typeface="Oriflame Sans 2.0" panose="020B0502020204020303" pitchFamily="34" charset="0"/>
                </a:rPr>
                <a:t>10</a:t>
              </a:r>
              <a:r>
                <a:rPr kumimoji="0" lang="ro-RO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C2424"/>
                  </a:solidFill>
                  <a:effectLst/>
                  <a:uLnTx/>
                  <a:uFillTx/>
                  <a:latin typeface="Oriflame Sans 2.0" panose="020B0502020204020303" pitchFamily="34" charset="0"/>
                  <a:ea typeface="+mn-ea"/>
                  <a:cs typeface="+mn-cs"/>
                </a:rPr>
                <a:t> RON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C2424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+mn-cs"/>
              </a:endParaRPr>
            </a:p>
          </p:txBody>
        </p:sp>
        <p:pic>
          <p:nvPicPr>
            <p:cNvPr id="52" name="Grafika 34">
              <a:extLst>
                <a:ext uri="{FF2B5EF4-FFF2-40B4-BE49-F238E27FC236}">
                  <a16:creationId xmlns:a16="http://schemas.microsoft.com/office/drawing/2014/main" id="{B803AA4F-E418-2C4B-969D-82480774A5B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96218" y="2463756"/>
              <a:ext cx="270849" cy="246950"/>
            </a:xfrm>
            <a:prstGeom prst="rect">
              <a:avLst/>
            </a:prstGeom>
          </p:spPr>
        </p:pic>
      </p:grpSp>
      <p:grpSp>
        <p:nvGrpSpPr>
          <p:cNvPr id="1024" name="Grupa 37">
            <a:extLst>
              <a:ext uri="{FF2B5EF4-FFF2-40B4-BE49-F238E27FC236}">
                <a16:creationId xmlns:a16="http://schemas.microsoft.com/office/drawing/2014/main" id="{C3C6A772-ABAC-0850-962F-E0F911CED16F}"/>
              </a:ext>
            </a:extLst>
          </p:cNvPr>
          <p:cNvGrpSpPr/>
          <p:nvPr/>
        </p:nvGrpSpPr>
        <p:grpSpPr>
          <a:xfrm>
            <a:off x="7377552" y="3807987"/>
            <a:ext cx="3329680" cy="273160"/>
            <a:chOff x="185102" y="2463756"/>
            <a:chExt cx="4036409" cy="305558"/>
          </a:xfrm>
        </p:grpSpPr>
        <p:sp>
          <p:nvSpPr>
            <p:cNvPr id="1027" name="TextBox 7">
              <a:extLst>
                <a:ext uri="{FF2B5EF4-FFF2-40B4-BE49-F238E27FC236}">
                  <a16:creationId xmlns:a16="http://schemas.microsoft.com/office/drawing/2014/main" id="{B43C842B-6874-960D-9B45-51996712C589}"/>
                </a:ext>
              </a:extLst>
            </p:cNvPr>
            <p:cNvSpPr txBox="1"/>
            <p:nvPr/>
          </p:nvSpPr>
          <p:spPr>
            <a:xfrm>
              <a:off x="185102" y="2522364"/>
              <a:ext cx="4036409" cy="2469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82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C2424"/>
                  </a:solidFill>
                  <a:effectLst/>
                  <a:uLnTx/>
                  <a:uFillTx/>
                  <a:latin typeface="Oriflame Sans 2.0" panose="020B0502020204020303" pitchFamily="34" charset="0"/>
                  <a:ea typeface="+mn-ea"/>
                  <a:cs typeface="+mn-cs"/>
                </a:rPr>
                <a:t>100      +</a:t>
              </a:r>
              <a:r>
                <a:rPr kumimoji="0" lang="ro-RO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C2424"/>
                  </a:solidFill>
                  <a:effectLst/>
                  <a:uLnTx/>
                  <a:uFillTx/>
                  <a:latin typeface="Oriflame Sans 2.0" panose="020B0502020204020303" pitchFamily="34" charset="0"/>
                  <a:ea typeface="+mn-ea"/>
                  <a:cs typeface="+mn-cs"/>
                </a:rPr>
                <a:t> 1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C2424"/>
                  </a:solidFill>
                  <a:effectLst/>
                  <a:uLnTx/>
                  <a:uFillTx/>
                  <a:latin typeface="Oriflame Sans 2.0" panose="020B0502020204020303" pitchFamily="34" charset="0"/>
                  <a:ea typeface="+mn-ea"/>
                  <a:cs typeface="+mn-cs"/>
                </a:rPr>
                <a:t>2</a:t>
              </a:r>
              <a:r>
                <a:rPr kumimoji="0" lang="ro-RO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C2424"/>
                  </a:solidFill>
                  <a:effectLst/>
                  <a:uLnTx/>
                  <a:uFillTx/>
                  <a:latin typeface="Oriflame Sans 2.0" panose="020B0502020204020303" pitchFamily="34" charset="0"/>
                  <a:ea typeface="+mn-ea"/>
                  <a:cs typeface="+mn-cs"/>
                </a:rPr>
                <a:t> RON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C2424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+mn-cs"/>
              </a:endParaRPr>
            </a:p>
          </p:txBody>
        </p:sp>
        <p:pic>
          <p:nvPicPr>
            <p:cNvPr id="1043" name="Grafika 34">
              <a:extLst>
                <a:ext uri="{FF2B5EF4-FFF2-40B4-BE49-F238E27FC236}">
                  <a16:creationId xmlns:a16="http://schemas.microsoft.com/office/drawing/2014/main" id="{98E90A56-CEC4-2F0E-DD28-1E7B4118483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96218" y="2463756"/>
              <a:ext cx="270849" cy="246950"/>
            </a:xfrm>
            <a:prstGeom prst="rect">
              <a:avLst/>
            </a:prstGeom>
          </p:spPr>
        </p:pic>
      </p:grpSp>
      <p:sp>
        <p:nvSpPr>
          <p:cNvPr id="1056" name="object 25">
            <a:extLst>
              <a:ext uri="{FF2B5EF4-FFF2-40B4-BE49-F238E27FC236}">
                <a16:creationId xmlns:a16="http://schemas.microsoft.com/office/drawing/2014/main" id="{8D12248C-F831-88D1-6DCE-332C0EE6D02A}"/>
              </a:ext>
            </a:extLst>
          </p:cNvPr>
          <p:cNvSpPr/>
          <p:nvPr/>
        </p:nvSpPr>
        <p:spPr>
          <a:xfrm>
            <a:off x="7213003" y="6432501"/>
            <a:ext cx="142240" cy="142240"/>
          </a:xfrm>
          <a:custGeom>
            <a:avLst/>
            <a:gdLst/>
            <a:ahLst/>
            <a:cxnLst/>
            <a:rect l="l" t="t" r="r" b="b"/>
            <a:pathLst>
              <a:path w="142239" h="142239">
                <a:moveTo>
                  <a:pt x="141986" y="0"/>
                </a:moveTo>
                <a:lnTo>
                  <a:pt x="0" y="0"/>
                </a:lnTo>
                <a:lnTo>
                  <a:pt x="0" y="141986"/>
                </a:lnTo>
                <a:lnTo>
                  <a:pt x="141986" y="141986"/>
                </a:lnTo>
                <a:lnTo>
                  <a:pt x="141986" y="0"/>
                </a:lnTo>
                <a:close/>
              </a:path>
            </a:pathLst>
          </a:custGeom>
          <a:solidFill>
            <a:srgbClr val="E27CA1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  <a:latin typeface="Oriflame Sans 2.0" panose="020B0502020204020303" pitchFamily="34" charset="0"/>
            </a:endParaRPr>
          </a:p>
        </p:txBody>
      </p:sp>
      <p:sp>
        <p:nvSpPr>
          <p:cNvPr id="1033" name="object 26">
            <a:extLst>
              <a:ext uri="{FF2B5EF4-FFF2-40B4-BE49-F238E27FC236}">
                <a16:creationId xmlns:a16="http://schemas.microsoft.com/office/drawing/2014/main" id="{AF5084BD-CB14-2F96-7F41-E9FC0CA3F450}"/>
              </a:ext>
            </a:extLst>
          </p:cNvPr>
          <p:cNvSpPr txBox="1"/>
          <p:nvPr/>
        </p:nvSpPr>
        <p:spPr>
          <a:xfrm>
            <a:off x="7250552" y="6426416"/>
            <a:ext cx="55880" cy="123752"/>
          </a:xfrm>
          <a:prstGeom prst="rect">
            <a:avLst/>
          </a:prstGeom>
          <a:solidFill>
            <a:srgbClr val="E27CA1"/>
          </a:solidFill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pl-PL" sz="7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5</a:t>
            </a:r>
            <a:endParaRPr sz="700" dirty="0">
              <a:solidFill>
                <a:schemeClr val="bg1"/>
              </a:solidFill>
              <a:latin typeface="Oriflame Sans 2.0" panose="020B0502020204020303" pitchFamily="34" charset="0"/>
              <a:cs typeface="Arial"/>
            </a:endParaRPr>
          </a:p>
        </p:txBody>
      </p:sp>
      <p:grpSp>
        <p:nvGrpSpPr>
          <p:cNvPr id="1062" name="Grupa 37">
            <a:extLst>
              <a:ext uri="{FF2B5EF4-FFF2-40B4-BE49-F238E27FC236}">
                <a16:creationId xmlns:a16="http://schemas.microsoft.com/office/drawing/2014/main" id="{4E5398F6-1241-1633-F3A8-1465183CDC49}"/>
              </a:ext>
            </a:extLst>
          </p:cNvPr>
          <p:cNvGrpSpPr/>
          <p:nvPr/>
        </p:nvGrpSpPr>
        <p:grpSpPr>
          <a:xfrm>
            <a:off x="9800564" y="3804496"/>
            <a:ext cx="3329680" cy="273160"/>
            <a:chOff x="185102" y="2463756"/>
            <a:chExt cx="4036409" cy="305558"/>
          </a:xfrm>
        </p:grpSpPr>
        <p:sp>
          <p:nvSpPr>
            <p:cNvPr id="1063" name="TextBox 7">
              <a:extLst>
                <a:ext uri="{FF2B5EF4-FFF2-40B4-BE49-F238E27FC236}">
                  <a16:creationId xmlns:a16="http://schemas.microsoft.com/office/drawing/2014/main" id="{15D13D14-2F6C-0395-76DB-077B88E56785}"/>
                </a:ext>
              </a:extLst>
            </p:cNvPr>
            <p:cNvSpPr txBox="1"/>
            <p:nvPr/>
          </p:nvSpPr>
          <p:spPr>
            <a:xfrm>
              <a:off x="185102" y="2522364"/>
              <a:ext cx="4036409" cy="2469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82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C2424"/>
                  </a:solidFill>
                  <a:effectLst/>
                  <a:uLnTx/>
                  <a:uFillTx/>
                  <a:latin typeface="Oriflame Sans 2.0" panose="020B0502020204020303" pitchFamily="34" charset="0"/>
                  <a:ea typeface="+mn-ea"/>
                  <a:cs typeface="+mn-cs"/>
                </a:rPr>
                <a:t>100      +</a:t>
              </a:r>
              <a:r>
                <a:rPr kumimoji="0" lang="ro-RO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C2424"/>
                  </a:solidFill>
                  <a:effectLst/>
                  <a:uLnTx/>
                  <a:uFillTx/>
                  <a:latin typeface="Oriflame Sans 2.0" panose="020B0502020204020303" pitchFamily="34" charset="0"/>
                  <a:ea typeface="+mn-ea"/>
                  <a:cs typeface="+mn-cs"/>
                </a:rPr>
                <a:t>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C2424"/>
                  </a:solidFill>
                  <a:effectLst/>
                  <a:uLnTx/>
                  <a:uFillTx/>
                  <a:latin typeface="Oriflame Sans 2.0" panose="020B0502020204020303" pitchFamily="34" charset="0"/>
                  <a:ea typeface="+mn-ea"/>
                  <a:cs typeface="+mn-cs"/>
                </a:rPr>
                <a:t>9</a:t>
              </a:r>
              <a:r>
                <a:rPr kumimoji="0" lang="ro-RO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C2424"/>
                  </a:solidFill>
                  <a:effectLst/>
                  <a:uLnTx/>
                  <a:uFillTx/>
                  <a:latin typeface="Oriflame Sans 2.0" panose="020B0502020204020303" pitchFamily="34" charset="0"/>
                  <a:ea typeface="+mn-ea"/>
                  <a:cs typeface="+mn-cs"/>
                </a:rPr>
                <a:t> RON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C2424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+mn-cs"/>
              </a:endParaRPr>
            </a:p>
          </p:txBody>
        </p:sp>
        <p:pic>
          <p:nvPicPr>
            <p:cNvPr id="1064" name="Grafika 34">
              <a:extLst>
                <a:ext uri="{FF2B5EF4-FFF2-40B4-BE49-F238E27FC236}">
                  <a16:creationId xmlns:a16="http://schemas.microsoft.com/office/drawing/2014/main" id="{53BB31BE-FA29-9F18-8878-C5A4A2D51D0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96218" y="2463756"/>
              <a:ext cx="270849" cy="246950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7D26CF61-66FB-BC86-C851-1773B10F80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7010" y="1370562"/>
            <a:ext cx="1999378" cy="19993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65D6E3-4F62-E151-7B11-884EF615AA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0168" y="4038268"/>
            <a:ext cx="2652191" cy="26521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AC0F20-5DB2-EEC1-082A-C1DBC48706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9626" y="1621760"/>
            <a:ext cx="2076930" cy="207693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030C7AA-270C-C3D0-BD8D-DB8BB83080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3396" y="776496"/>
            <a:ext cx="2943340" cy="29433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583E1EB-1C6E-1B41-82CF-F8AF4CDAE1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88185" y="3986796"/>
            <a:ext cx="2524130" cy="252413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D4318F4-7B93-EC0F-F7D1-2934E3A4CB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83274" y="4075976"/>
            <a:ext cx="2406650" cy="240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555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3EB9D-F856-10AB-3FE6-97E3F9B4A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0">
            <a:extLst>
              <a:ext uri="{FF2B5EF4-FFF2-40B4-BE49-F238E27FC236}">
                <a16:creationId xmlns:a16="http://schemas.microsoft.com/office/drawing/2014/main" id="{74C3F805-BEEF-FE04-64E8-4F637EF874E8}"/>
              </a:ext>
            </a:extLst>
          </p:cNvPr>
          <p:cNvSpPr/>
          <p:nvPr/>
        </p:nvSpPr>
        <p:spPr>
          <a:xfrm>
            <a:off x="-1" y="1"/>
            <a:ext cx="4126081" cy="6858000"/>
          </a:xfrm>
          <a:custGeom>
            <a:avLst/>
            <a:gdLst/>
            <a:ahLst/>
            <a:cxnLst/>
            <a:rect l="l" t="t" r="r" b="b"/>
            <a:pathLst>
              <a:path w="1694814" h="7560309">
                <a:moveTo>
                  <a:pt x="1694192" y="0"/>
                </a:moveTo>
                <a:lnTo>
                  <a:pt x="0" y="0"/>
                </a:lnTo>
                <a:lnTo>
                  <a:pt x="0" y="7559992"/>
                </a:lnTo>
                <a:lnTo>
                  <a:pt x="1694192" y="7559992"/>
                </a:lnTo>
                <a:lnTo>
                  <a:pt x="1694192" y="0"/>
                </a:lnTo>
                <a:close/>
              </a:path>
            </a:pathLst>
          </a:custGeom>
          <a:solidFill>
            <a:srgbClr val="D97461"/>
          </a:solidFill>
        </p:spPr>
        <p:txBody>
          <a:bodyPr wrap="square" lIns="0" tIns="0" rIns="0" bIns="0" rtlCol="0"/>
          <a:lstStyle/>
          <a:p>
            <a:endParaRPr>
              <a:latin typeface="Oriflame Sans 2.0" panose="020B0502020204020303" pitchFamily="34" charset="0"/>
            </a:endParaRP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C0A4291C-2AA5-04E4-8E98-8D5C7593CDB9}"/>
              </a:ext>
            </a:extLst>
          </p:cNvPr>
          <p:cNvSpPr txBox="1"/>
          <p:nvPr/>
        </p:nvSpPr>
        <p:spPr>
          <a:xfrm>
            <a:off x="181698" y="338168"/>
            <a:ext cx="20760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chemeClr val="bg1"/>
                </a:solidFill>
                <a:latin typeface="Oriflame Sans 2.0" panose="020B0502020204020303" pitchFamily="34" charset="0"/>
              </a:rPr>
              <a:t>Nivelul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riflame Sans 2.0" panose="020B0502020204020303" pitchFamily="34" charset="0"/>
              </a:rPr>
              <a:t> 2</a:t>
            </a:r>
          </a:p>
        </p:txBody>
      </p:sp>
      <p:sp>
        <p:nvSpPr>
          <p:cNvPr id="14" name="object 50">
            <a:extLst>
              <a:ext uri="{FF2B5EF4-FFF2-40B4-BE49-F238E27FC236}">
                <a16:creationId xmlns:a16="http://schemas.microsoft.com/office/drawing/2014/main" id="{1078BDEF-5748-104E-2A85-F4B72CB794C1}"/>
              </a:ext>
            </a:extLst>
          </p:cNvPr>
          <p:cNvSpPr txBox="1"/>
          <p:nvPr/>
        </p:nvSpPr>
        <p:spPr>
          <a:xfrm>
            <a:off x="241152" y="1807613"/>
            <a:ext cx="3562221" cy="4613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6510">
              <a:lnSpc>
                <a:spcPct val="107200"/>
              </a:lnSpc>
              <a:spcBef>
                <a:spcPts val="590"/>
              </a:spcBef>
            </a:pPr>
            <a:r>
              <a:rPr lang="en-US" sz="1400" spc="-25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200 de </a:t>
            </a:r>
            <a:r>
              <a:rPr lang="en-US" sz="1400" spc="-25" dirty="0" err="1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inimioare</a:t>
            </a:r>
            <a:r>
              <a:rPr lang="en-US" sz="1400" spc="-25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 pot fi combinate cu bani pentru a </a:t>
            </a:r>
            <a:r>
              <a:rPr lang="en-US" sz="1400" spc="-25" dirty="0" err="1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răscumpăra</a:t>
            </a:r>
            <a:r>
              <a:rPr lang="en-US" sz="1400" spc="-25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 </a:t>
            </a:r>
            <a:r>
              <a:rPr lang="en-US" sz="1400" spc="-25" dirty="0" err="1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produsul</a:t>
            </a:r>
            <a:r>
              <a:rPr lang="en-US" sz="1400" spc="-25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 </a:t>
            </a:r>
            <a:r>
              <a:rPr lang="en-US" sz="1400" spc="-25" dirty="0" err="1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dorit</a:t>
            </a:r>
            <a:r>
              <a:rPr lang="en-US" sz="1400" spc="-25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.</a:t>
            </a: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4F99A4DA-99A3-666D-1202-5A658D50B3C8}"/>
              </a:ext>
            </a:extLst>
          </p:cNvPr>
          <p:cNvSpPr txBox="1"/>
          <p:nvPr/>
        </p:nvSpPr>
        <p:spPr>
          <a:xfrm>
            <a:off x="181698" y="1281377"/>
            <a:ext cx="3608424" cy="2659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riflame Sans 2.0" panose="020B0502020204020303" pitchFamily="34" charset="0"/>
              </a:rPr>
              <a:t>200      </a:t>
            </a:r>
            <a:r>
              <a:rPr lang="en-GB" sz="3000" dirty="0" err="1">
                <a:solidFill>
                  <a:schemeClr val="bg1"/>
                </a:solidFill>
                <a:latin typeface="Oriflame Sans 2.0" panose="020B0502020204020303" pitchFamily="34" charset="0"/>
              </a:rPr>
              <a:t>inimioare</a:t>
            </a:r>
            <a:endParaRPr kumimoji="0" lang="en-GB" sz="3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riflame Sans 2.0" panose="020B0502020204020303" pitchFamily="34" charset="0"/>
            </a:endParaRPr>
          </a:p>
        </p:txBody>
      </p:sp>
      <p:cxnSp>
        <p:nvCxnSpPr>
          <p:cNvPr id="18" name="Łącznik prosty 17">
            <a:extLst>
              <a:ext uri="{FF2B5EF4-FFF2-40B4-BE49-F238E27FC236}">
                <a16:creationId xmlns:a16="http://schemas.microsoft.com/office/drawing/2014/main" id="{D841CA43-800A-2ECC-2D8F-B2BB17F56A38}"/>
              </a:ext>
            </a:extLst>
          </p:cNvPr>
          <p:cNvCxnSpPr/>
          <p:nvPr/>
        </p:nvCxnSpPr>
        <p:spPr>
          <a:xfrm>
            <a:off x="241152" y="1671276"/>
            <a:ext cx="356222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Prostokąt 19">
            <a:extLst>
              <a:ext uri="{FF2B5EF4-FFF2-40B4-BE49-F238E27FC236}">
                <a16:creationId xmlns:a16="http://schemas.microsoft.com/office/drawing/2014/main" id="{98FB71F4-68EA-4685-8BA6-3E69E4E5615A}"/>
              </a:ext>
            </a:extLst>
          </p:cNvPr>
          <p:cNvSpPr/>
          <p:nvPr/>
        </p:nvSpPr>
        <p:spPr>
          <a:xfrm>
            <a:off x="-5346" y="0"/>
            <a:ext cx="4071600" cy="68580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endParaRPr lang="pl-PL" sz="2000" err="1">
              <a:latin typeface="Oriflame Sans 2.0" panose="020B0502020204020303" pitchFamily="34" charset="0"/>
            </a:endParaRPr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A6B76DC4-3081-CD9F-F3C3-14D15A124A1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6405" y="1099188"/>
            <a:ext cx="345643" cy="315145"/>
          </a:xfrm>
          <a:prstGeom prst="rect">
            <a:avLst/>
          </a:prstGeom>
        </p:spPr>
      </p:pic>
      <p:sp>
        <p:nvSpPr>
          <p:cNvPr id="6" name="object 52">
            <a:extLst>
              <a:ext uri="{FF2B5EF4-FFF2-40B4-BE49-F238E27FC236}">
                <a16:creationId xmlns:a16="http://schemas.microsoft.com/office/drawing/2014/main" id="{D5824DFC-805D-E99D-6541-7864AC23F7FF}"/>
              </a:ext>
            </a:extLst>
          </p:cNvPr>
          <p:cNvSpPr txBox="1"/>
          <p:nvPr/>
        </p:nvSpPr>
        <p:spPr>
          <a:xfrm>
            <a:off x="201880" y="2538700"/>
            <a:ext cx="3864820" cy="32457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55270" marR="121920" indent="-228600">
              <a:spcBef>
                <a:spcPts val="110"/>
              </a:spcBef>
              <a:buSzPct val="87500"/>
              <a:buFont typeface="+mj-lt"/>
              <a:buAutoNum type="arabicPeriod"/>
              <a:tabLst>
                <a:tab pos="147955" algn="l"/>
                <a:tab pos="153035" algn="l"/>
              </a:tabLst>
            </a:pPr>
            <a:r>
              <a:rPr lang="ro-MD" sz="1000" b="1" dirty="0">
                <a:solidFill>
                  <a:schemeClr val="bg1"/>
                </a:solidFill>
                <a:latin typeface="Oriflame Sans 2.0" panose="020B0502020204020303" pitchFamily="34" charset="0"/>
                <a:cs typeface="Calibri"/>
              </a:rPr>
              <a:t>46632</a:t>
            </a:r>
            <a:r>
              <a:rPr lang="en-US" sz="1000" b="1" dirty="0">
                <a:solidFill>
                  <a:schemeClr val="bg1"/>
                </a:solidFill>
                <a:latin typeface="Oriflame Sans 2.0" panose="020B0502020204020303" pitchFamily="34" charset="0"/>
                <a:cs typeface="Calibri"/>
              </a:rPr>
              <a:t> </a:t>
            </a:r>
            <a:r>
              <a:rPr lang="fr-FR" sz="1000" dirty="0" err="1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Spumă</a:t>
            </a:r>
            <a:r>
              <a:rPr lang="fr-FR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 de ras &amp; de </a:t>
            </a:r>
            <a:r>
              <a:rPr lang="fr-FR" sz="1000" dirty="0" err="1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curățare</a:t>
            </a:r>
            <a:r>
              <a:rPr lang="fr-FR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 a </a:t>
            </a:r>
            <a:r>
              <a:rPr lang="fr-FR" sz="1000" dirty="0" err="1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feței</a:t>
            </a:r>
            <a:r>
              <a:rPr lang="fr-FR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 2-în-1 North For Men </a:t>
            </a:r>
            <a:r>
              <a:rPr lang="fr-FR" sz="1000" dirty="0" err="1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Subzero</a:t>
            </a:r>
            <a:br>
              <a:rPr lang="en-US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</a:br>
            <a:r>
              <a:rPr lang="ro-MD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Preț standard: 47 RON</a:t>
            </a:r>
          </a:p>
          <a:p>
            <a:pPr marL="255270" marR="121920" indent="-228600">
              <a:spcBef>
                <a:spcPts val="110"/>
              </a:spcBef>
              <a:buSzPct val="87500"/>
              <a:buFont typeface="+mj-lt"/>
              <a:buAutoNum type="arabicPeriod"/>
              <a:tabLst>
                <a:tab pos="147955" algn="l"/>
                <a:tab pos="153035" algn="l"/>
              </a:tabLst>
            </a:pPr>
            <a:endParaRPr lang="ro-MD" sz="1000" dirty="0">
              <a:solidFill>
                <a:schemeClr val="bg1"/>
              </a:solidFill>
              <a:latin typeface="Oriflame Sans 2.0" panose="020B0502020204020303" pitchFamily="34" charset="0"/>
              <a:cs typeface="Arial"/>
            </a:endParaRPr>
          </a:p>
          <a:p>
            <a:pPr marL="255270" marR="121920" indent="-228600">
              <a:spcBef>
                <a:spcPts val="110"/>
              </a:spcBef>
              <a:buSzPct val="87500"/>
              <a:buFont typeface="+mj-lt"/>
              <a:buAutoNum type="arabicPeriod"/>
              <a:tabLst>
                <a:tab pos="147955" algn="l"/>
                <a:tab pos="153035" algn="l"/>
              </a:tabLst>
            </a:pPr>
            <a:r>
              <a:rPr lang="en-US" sz="1000" b="1" dirty="0">
                <a:solidFill>
                  <a:schemeClr val="bg1"/>
                </a:solidFill>
                <a:latin typeface="Oriflame Sans 2.0" panose="020B0502020204020303" pitchFamily="34" charset="0"/>
                <a:cs typeface="Calibri"/>
              </a:rPr>
              <a:t>4</a:t>
            </a:r>
            <a:r>
              <a:rPr lang="ro-MD" sz="1000" b="1" dirty="0">
                <a:solidFill>
                  <a:schemeClr val="bg1"/>
                </a:solidFill>
                <a:latin typeface="Oriflame Sans 2.0" panose="020B0502020204020303" pitchFamily="34" charset="0"/>
                <a:cs typeface="Calibri"/>
              </a:rPr>
              <a:t>1033</a:t>
            </a:r>
            <a:r>
              <a:rPr sz="1000" b="1" dirty="0">
                <a:solidFill>
                  <a:schemeClr val="bg1"/>
                </a:solidFill>
                <a:latin typeface="Oriflame Sans 2.0" panose="020B0502020204020303" pitchFamily="34" charset="0"/>
                <a:cs typeface="Calibri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Cremă</a:t>
            </a:r>
            <a:r>
              <a:rPr lang="en-US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 de </a:t>
            </a:r>
            <a:r>
              <a:rPr lang="en-US" sz="1000" dirty="0" err="1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ochi</a:t>
            </a:r>
            <a:r>
              <a:rPr lang="en-US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Novage</a:t>
            </a:r>
            <a:r>
              <a:rPr lang="en-US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+ Bright Intense</a:t>
            </a:r>
            <a:br>
              <a:rPr lang="pl-PL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</a:br>
            <a:r>
              <a:rPr lang="ro-MD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Preț standard: 99 RON</a:t>
            </a:r>
          </a:p>
          <a:p>
            <a:pPr marL="255270" marR="121920" indent="-228600">
              <a:spcBef>
                <a:spcPts val="110"/>
              </a:spcBef>
              <a:buSzPct val="87500"/>
              <a:buFont typeface="+mj-lt"/>
              <a:buAutoNum type="arabicPeriod"/>
              <a:tabLst>
                <a:tab pos="147955" algn="l"/>
                <a:tab pos="153035" algn="l"/>
              </a:tabLst>
            </a:pPr>
            <a:endParaRPr lang="ro-MD" sz="1000" dirty="0">
              <a:solidFill>
                <a:schemeClr val="bg1"/>
              </a:solidFill>
              <a:latin typeface="Oriflame Sans 2.0" panose="020B0502020204020303" pitchFamily="34" charset="0"/>
              <a:cs typeface="Arial"/>
            </a:endParaRPr>
          </a:p>
          <a:p>
            <a:pPr marL="255270" marR="121920" indent="-228600">
              <a:spcBef>
                <a:spcPts val="110"/>
              </a:spcBef>
              <a:buSzPct val="87500"/>
              <a:buFont typeface="+mj-lt"/>
              <a:buAutoNum type="arabicPeriod"/>
              <a:tabLst>
                <a:tab pos="147955" algn="l"/>
                <a:tab pos="153035" algn="l"/>
              </a:tabLst>
            </a:pPr>
            <a:r>
              <a:rPr lang="en-US" sz="1000" b="1" dirty="0">
                <a:solidFill>
                  <a:schemeClr val="bg1"/>
                </a:solidFill>
                <a:latin typeface="Oriflame Sans 2.0" panose="020B0502020204020303" pitchFamily="34" charset="0"/>
                <a:cs typeface="Calibri"/>
              </a:rPr>
              <a:t>42</a:t>
            </a:r>
            <a:r>
              <a:rPr lang="ro-MD" sz="1000" b="1" dirty="0">
                <a:solidFill>
                  <a:schemeClr val="bg1"/>
                </a:solidFill>
                <a:latin typeface="Oriflame Sans 2.0" panose="020B0502020204020303" pitchFamily="34" charset="0"/>
                <a:cs typeface="Calibri"/>
              </a:rPr>
              <a:t>514 </a:t>
            </a:r>
            <a:r>
              <a:rPr lang="en-US" sz="1000" b="1" dirty="0">
                <a:solidFill>
                  <a:schemeClr val="bg1"/>
                </a:solidFill>
                <a:latin typeface="Oriflame Sans 2.0" panose="020B0502020204020303" pitchFamily="34" charset="0"/>
                <a:cs typeface="Calibri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Oriflame Sans 2.0" panose="020B0502020204020303" pitchFamily="34" charset="0"/>
                <a:cs typeface="Calibri"/>
              </a:rPr>
              <a:t>Apă</a:t>
            </a:r>
            <a:r>
              <a:rPr lang="en-US" sz="1000" dirty="0">
                <a:solidFill>
                  <a:schemeClr val="bg1"/>
                </a:solidFill>
                <a:latin typeface="Oriflame Sans 2.0" panose="020B0502020204020303" pitchFamily="34" charset="0"/>
                <a:cs typeface="Calibri"/>
              </a:rPr>
              <a:t> de parfum </a:t>
            </a:r>
            <a:r>
              <a:rPr lang="ro-MD" sz="1000" dirty="0">
                <a:solidFill>
                  <a:schemeClr val="bg1"/>
                </a:solidFill>
                <a:latin typeface="Oriflame Sans 2.0" panose="020B0502020204020303" pitchFamily="34" charset="0"/>
                <a:cs typeface="Calibri"/>
              </a:rPr>
              <a:t> Volare</a:t>
            </a:r>
            <a:endParaRPr lang="en-US" sz="1000" dirty="0">
              <a:solidFill>
                <a:schemeClr val="bg1"/>
              </a:solidFill>
              <a:latin typeface="Oriflame Sans 2.0" panose="020B0502020204020303" pitchFamily="34" charset="0"/>
              <a:cs typeface="Arial"/>
            </a:endParaRPr>
          </a:p>
          <a:p>
            <a:pPr marL="26670" marR="121920">
              <a:spcBef>
                <a:spcPts val="110"/>
              </a:spcBef>
              <a:buSzPct val="87500"/>
              <a:tabLst>
                <a:tab pos="147955" algn="l"/>
                <a:tab pos="153035" algn="l"/>
              </a:tabLst>
            </a:pPr>
            <a:r>
              <a:rPr lang="en-US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        </a:t>
            </a:r>
            <a:r>
              <a:rPr lang="ro-MD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Preț standard: </a:t>
            </a:r>
            <a:r>
              <a:rPr lang="en-US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129</a:t>
            </a:r>
            <a:r>
              <a:rPr lang="ro-MD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 RON</a:t>
            </a:r>
          </a:p>
          <a:p>
            <a:pPr marL="255270" marR="121920" indent="-228600">
              <a:spcBef>
                <a:spcPts val="110"/>
              </a:spcBef>
              <a:buSzPct val="87500"/>
              <a:buFont typeface="+mj-lt"/>
              <a:buAutoNum type="arabicPeriod"/>
              <a:tabLst>
                <a:tab pos="147955" algn="l"/>
                <a:tab pos="153035" algn="l"/>
              </a:tabLst>
            </a:pPr>
            <a:endParaRPr lang="ro-MD" sz="1000" dirty="0">
              <a:solidFill>
                <a:schemeClr val="bg1"/>
              </a:solidFill>
              <a:latin typeface="Oriflame Sans 2.0" panose="020B0502020204020303" pitchFamily="34" charset="0"/>
              <a:cs typeface="Arial"/>
            </a:endParaRPr>
          </a:p>
          <a:p>
            <a:pPr marL="255270" marR="121920" indent="-228600">
              <a:spcBef>
                <a:spcPts val="110"/>
              </a:spcBef>
              <a:buSzPct val="87500"/>
              <a:buAutoNum type="arabicPeriod" startAt="4"/>
              <a:tabLst>
                <a:tab pos="147955" algn="l"/>
                <a:tab pos="153035" algn="l"/>
              </a:tabLst>
            </a:pPr>
            <a:r>
              <a:rPr lang="en-US" sz="1000" b="1" dirty="0">
                <a:solidFill>
                  <a:schemeClr val="bg1"/>
                </a:solidFill>
                <a:latin typeface="Oriflame Sans 2.0" panose="020B0502020204020303" pitchFamily="34" charset="0"/>
                <a:cs typeface="Calibri"/>
              </a:rPr>
              <a:t>35651</a:t>
            </a:r>
            <a:r>
              <a:rPr lang="ro-MD" sz="1000" b="1" dirty="0">
                <a:solidFill>
                  <a:schemeClr val="bg1"/>
                </a:solidFill>
                <a:latin typeface="Oriflame Sans 2.0" panose="020B0502020204020303" pitchFamily="34" charset="0"/>
                <a:cs typeface="Calibri"/>
              </a:rPr>
              <a:t> </a:t>
            </a:r>
            <a:r>
              <a:rPr lang="fr-FR" sz="1000" dirty="0" err="1">
                <a:solidFill>
                  <a:schemeClr val="bg1"/>
                </a:solidFill>
                <a:latin typeface="Oriflame Sans 2.0" panose="020B0502020204020303" pitchFamily="34" charset="0"/>
                <a:cs typeface="Calibri"/>
              </a:rPr>
              <a:t>Apă</a:t>
            </a:r>
            <a:r>
              <a:rPr lang="fr-FR" sz="1000" dirty="0">
                <a:solidFill>
                  <a:schemeClr val="bg1"/>
                </a:solidFill>
                <a:latin typeface="Oriflame Sans 2.0" panose="020B0502020204020303" pitchFamily="34" charset="0"/>
                <a:cs typeface="Calibri"/>
              </a:rPr>
              <a:t> de </a:t>
            </a:r>
            <a:r>
              <a:rPr lang="fr-FR" sz="1000" dirty="0" err="1">
                <a:solidFill>
                  <a:schemeClr val="bg1"/>
                </a:solidFill>
                <a:latin typeface="Oriflame Sans 2.0" panose="020B0502020204020303" pitchFamily="34" charset="0"/>
                <a:cs typeface="Calibri"/>
              </a:rPr>
              <a:t>toaletă</a:t>
            </a:r>
            <a:r>
              <a:rPr lang="fr-FR" sz="1000" dirty="0">
                <a:solidFill>
                  <a:schemeClr val="bg1"/>
                </a:solidFill>
                <a:latin typeface="Oriflame Sans 2.0" panose="020B0502020204020303" pitchFamily="34" charset="0"/>
                <a:cs typeface="Calibri"/>
              </a:rPr>
              <a:t> Eclat Toujours</a:t>
            </a:r>
            <a:br>
              <a:rPr lang="pl-PL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</a:br>
            <a:r>
              <a:rPr lang="en-US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 </a:t>
            </a:r>
            <a:r>
              <a:rPr lang="ro-MD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Preț standard: 12</a:t>
            </a:r>
            <a:r>
              <a:rPr lang="en-US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4</a:t>
            </a:r>
            <a:r>
              <a:rPr lang="ro-MD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 RON</a:t>
            </a:r>
            <a:endParaRPr lang="en-US" sz="1000" dirty="0">
              <a:solidFill>
                <a:schemeClr val="bg1"/>
              </a:solidFill>
              <a:latin typeface="Oriflame Sans 2.0" panose="020B0502020204020303" pitchFamily="34" charset="0"/>
              <a:cs typeface="Arial"/>
            </a:endParaRPr>
          </a:p>
          <a:p>
            <a:pPr marL="26670" marR="121920">
              <a:spcBef>
                <a:spcPts val="110"/>
              </a:spcBef>
              <a:buSzPct val="87500"/>
              <a:tabLst>
                <a:tab pos="147955" algn="l"/>
                <a:tab pos="153035" algn="l"/>
              </a:tabLst>
            </a:pPr>
            <a:endParaRPr lang="ro-MD" sz="1000" dirty="0">
              <a:solidFill>
                <a:schemeClr val="bg1"/>
              </a:solidFill>
              <a:latin typeface="Oriflame Sans 2.0" panose="020B0502020204020303" pitchFamily="34" charset="0"/>
              <a:cs typeface="Arial"/>
            </a:endParaRPr>
          </a:p>
          <a:p>
            <a:pPr marL="26670" marR="121920">
              <a:spcBef>
                <a:spcPts val="110"/>
              </a:spcBef>
              <a:buSzPct val="87500"/>
              <a:tabLst>
                <a:tab pos="147955" algn="l"/>
                <a:tab pos="153035" algn="l"/>
              </a:tabLst>
            </a:pPr>
            <a:r>
              <a:rPr lang="en-US" sz="1000" b="1" dirty="0">
                <a:solidFill>
                  <a:schemeClr val="bg1"/>
                </a:solidFill>
                <a:latin typeface="Oriflame Sans 2.0" panose="020B0502020204020303" pitchFamily="34" charset="0"/>
                <a:cs typeface="Calibri"/>
              </a:rPr>
              <a:t>5.   4</a:t>
            </a:r>
            <a:r>
              <a:rPr lang="ro-MD" sz="1000" b="1" dirty="0">
                <a:solidFill>
                  <a:schemeClr val="bg1"/>
                </a:solidFill>
                <a:latin typeface="Oriflame Sans 2.0" panose="020B0502020204020303" pitchFamily="34" charset="0"/>
                <a:cs typeface="Calibri"/>
              </a:rPr>
              <a:t>5284 </a:t>
            </a:r>
            <a:r>
              <a:rPr sz="1000" b="1" dirty="0">
                <a:solidFill>
                  <a:schemeClr val="bg1"/>
                </a:solidFill>
                <a:latin typeface="Oriflame Sans 2.0" panose="020B0502020204020303" pitchFamily="34" charset="0"/>
                <a:cs typeface="Calibri"/>
              </a:rPr>
              <a:t> </a:t>
            </a:r>
            <a:r>
              <a:rPr lang="pl-PL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Cremă lejeră Optimals Hydra Radiance</a:t>
            </a:r>
            <a:br>
              <a:rPr lang="pl-PL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</a:br>
            <a:r>
              <a:rPr lang="en-US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       </a:t>
            </a:r>
            <a:r>
              <a:rPr lang="ro-MD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Preț standard: 62 RON</a:t>
            </a:r>
            <a:endParaRPr lang="en-US" sz="1000" dirty="0">
              <a:solidFill>
                <a:schemeClr val="bg1"/>
              </a:solidFill>
              <a:latin typeface="Oriflame Sans 2.0" panose="020B0502020204020303" pitchFamily="34" charset="0"/>
              <a:cs typeface="Arial"/>
            </a:endParaRPr>
          </a:p>
          <a:p>
            <a:pPr marL="26670" marR="121920">
              <a:spcBef>
                <a:spcPts val="110"/>
              </a:spcBef>
              <a:buSzPct val="87500"/>
              <a:tabLst>
                <a:tab pos="147955" algn="l"/>
                <a:tab pos="153035" algn="l"/>
              </a:tabLst>
            </a:pPr>
            <a:endParaRPr lang="en-US" sz="1000" dirty="0">
              <a:solidFill>
                <a:schemeClr val="bg1"/>
              </a:solidFill>
              <a:latin typeface="Oriflame Sans 2.0" panose="020B0502020204020303" pitchFamily="34" charset="0"/>
              <a:cs typeface="Arial"/>
            </a:endParaRPr>
          </a:p>
          <a:p>
            <a:pPr marL="26670" marR="121920">
              <a:spcBef>
                <a:spcPts val="110"/>
              </a:spcBef>
              <a:buSzPct val="87500"/>
              <a:tabLst>
                <a:tab pos="147955" algn="l"/>
                <a:tab pos="153035" algn="l"/>
              </a:tabLst>
            </a:pPr>
            <a:r>
              <a:rPr lang="en-US" sz="1000" b="1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6.   </a:t>
            </a:r>
            <a:r>
              <a:rPr lang="pl-PL" sz="1000" b="1" dirty="0">
                <a:solidFill>
                  <a:schemeClr val="bg1"/>
                </a:solidFill>
                <a:latin typeface="Oriflame Sans 2.0" panose="020B0502020204020303" pitchFamily="34" charset="0"/>
                <a:cs typeface="Calibri"/>
              </a:rPr>
              <a:t>47329 </a:t>
            </a:r>
            <a:r>
              <a:rPr lang="en-US" sz="1000" dirty="0" err="1">
                <a:solidFill>
                  <a:schemeClr val="bg1"/>
                </a:solidFill>
                <a:latin typeface="Oriflame Sans 2.0" panose="020B0502020204020303" pitchFamily="34" charset="0"/>
                <a:cs typeface="Calibri"/>
              </a:rPr>
              <a:t>Loțiune</a:t>
            </a:r>
            <a:r>
              <a:rPr lang="en-US" sz="1000" dirty="0">
                <a:solidFill>
                  <a:schemeClr val="bg1"/>
                </a:solidFill>
                <a:latin typeface="Oriflame Sans 2.0" panose="020B0502020204020303" pitchFamily="34" charset="0"/>
                <a:cs typeface="Calibri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Oriflame Sans 2.0" panose="020B0502020204020303" pitchFamily="34" charset="0"/>
                <a:cs typeface="Calibri"/>
              </a:rPr>
              <a:t>pentru</a:t>
            </a:r>
            <a:r>
              <a:rPr lang="en-US" sz="1000" dirty="0">
                <a:solidFill>
                  <a:schemeClr val="bg1"/>
                </a:solidFill>
                <a:latin typeface="Oriflame Sans 2.0" panose="020B0502020204020303" pitchFamily="34" charset="0"/>
                <a:cs typeface="Calibri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Oriflame Sans 2.0" panose="020B0502020204020303" pitchFamily="34" charset="0"/>
                <a:cs typeface="Calibri"/>
              </a:rPr>
              <a:t>mâini</a:t>
            </a:r>
            <a:r>
              <a:rPr lang="en-US" sz="1000" dirty="0">
                <a:solidFill>
                  <a:schemeClr val="bg1"/>
                </a:solidFill>
                <a:latin typeface="Oriflame Sans 2.0" panose="020B0502020204020303" pitchFamily="34" charset="0"/>
                <a:cs typeface="Calibri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Oriflame Sans 2.0" panose="020B0502020204020303" pitchFamily="34" charset="0"/>
                <a:cs typeface="Calibri"/>
              </a:rPr>
              <a:t>și</a:t>
            </a:r>
            <a:r>
              <a:rPr lang="en-US" sz="1000" dirty="0">
                <a:solidFill>
                  <a:schemeClr val="bg1"/>
                </a:solidFill>
                <a:latin typeface="Oriflame Sans 2.0" panose="020B0502020204020303" pitchFamily="34" charset="0"/>
                <a:cs typeface="Calibri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Oriflame Sans 2.0" panose="020B0502020204020303" pitchFamily="34" charset="0"/>
                <a:cs typeface="Calibri"/>
              </a:rPr>
              <a:t>corp</a:t>
            </a:r>
            <a:r>
              <a:rPr lang="en-US" sz="1000" dirty="0">
                <a:solidFill>
                  <a:schemeClr val="bg1"/>
                </a:solidFill>
                <a:latin typeface="Oriflame Sans 2.0" panose="020B0502020204020303" pitchFamily="34" charset="0"/>
                <a:cs typeface="Calibri"/>
              </a:rPr>
              <a:t> cu </a:t>
            </a:r>
            <a:r>
              <a:rPr lang="en-US" sz="1000" dirty="0" err="1">
                <a:solidFill>
                  <a:schemeClr val="bg1"/>
                </a:solidFill>
                <a:latin typeface="Oriflame Sans 2.0" panose="020B0502020204020303" pitchFamily="34" charset="0"/>
                <a:cs typeface="Calibri"/>
              </a:rPr>
              <a:t>pară</a:t>
            </a:r>
            <a:r>
              <a:rPr lang="en-US" sz="1000" dirty="0">
                <a:solidFill>
                  <a:schemeClr val="bg1"/>
                </a:solidFill>
                <a:latin typeface="Oriflame Sans 2.0" panose="020B0502020204020303" pitchFamily="34" charset="0"/>
                <a:cs typeface="Calibri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Oriflame Sans 2.0" panose="020B0502020204020303" pitchFamily="34" charset="0"/>
                <a:cs typeface="Calibri"/>
              </a:rPr>
              <a:t>și</a:t>
            </a:r>
            <a:r>
              <a:rPr lang="en-US" sz="1000" dirty="0">
                <a:solidFill>
                  <a:schemeClr val="bg1"/>
                </a:solidFill>
                <a:latin typeface="Oriflame Sans 2.0" panose="020B0502020204020303" pitchFamily="34" charset="0"/>
                <a:cs typeface="Calibri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Oriflame Sans 2.0" panose="020B0502020204020303" pitchFamily="34" charset="0"/>
                <a:cs typeface="Calibri"/>
              </a:rPr>
              <a:t>boabe</a:t>
            </a:r>
            <a:r>
              <a:rPr lang="en-US" sz="1000" dirty="0">
                <a:solidFill>
                  <a:schemeClr val="bg1"/>
                </a:solidFill>
                <a:latin typeface="Oriflame Sans 2.0" panose="020B0502020204020303" pitchFamily="34" charset="0"/>
                <a:cs typeface="Calibri"/>
              </a:rPr>
              <a:t> tonka </a:t>
            </a:r>
            <a:r>
              <a:rPr lang="ro-MD" sz="1000" dirty="0">
                <a:solidFill>
                  <a:schemeClr val="bg1"/>
                </a:solidFill>
                <a:latin typeface="Oriflame Sans 2.0" panose="020B0502020204020303" pitchFamily="34" charset="0"/>
                <a:cs typeface="Calibri"/>
              </a:rPr>
              <a:t>                                                                                                 .      </a:t>
            </a:r>
            <a:r>
              <a:rPr lang="en-US" sz="1000" dirty="0" err="1">
                <a:solidFill>
                  <a:schemeClr val="bg1"/>
                </a:solidFill>
                <a:latin typeface="Oriflame Sans 2.0" panose="020B0502020204020303" pitchFamily="34" charset="0"/>
                <a:cs typeface="Calibri"/>
              </a:rPr>
              <a:t>Essense&amp;Co</a:t>
            </a:r>
            <a:r>
              <a:rPr lang="en-US" sz="1000" dirty="0">
                <a:solidFill>
                  <a:schemeClr val="bg1"/>
                </a:solidFill>
                <a:latin typeface="Oriflame Sans 2.0" panose="020B0502020204020303" pitchFamily="34" charset="0"/>
                <a:cs typeface="Calibri"/>
              </a:rPr>
              <a:t>.</a:t>
            </a:r>
            <a:br>
              <a:rPr lang="pl-PL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</a:br>
            <a:r>
              <a:rPr lang="en-US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       </a:t>
            </a:r>
            <a:r>
              <a:rPr lang="pl-PL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Preț standard: </a:t>
            </a:r>
            <a:r>
              <a:rPr lang="ro-MD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66</a:t>
            </a:r>
            <a:r>
              <a:rPr lang="pl-PL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 RON</a:t>
            </a:r>
            <a:endParaRPr lang="en-US" sz="1000" dirty="0">
              <a:solidFill>
                <a:schemeClr val="bg1"/>
              </a:solidFill>
              <a:latin typeface="Oriflame Sans 2.0" panose="020B0502020204020303" pitchFamily="34" charset="0"/>
              <a:cs typeface="Arial"/>
            </a:endParaRPr>
          </a:p>
          <a:p>
            <a:pPr marL="255270" marR="121920" indent="-228600">
              <a:spcBef>
                <a:spcPts val="110"/>
              </a:spcBef>
              <a:buSzPct val="87500"/>
              <a:buFont typeface="+mj-lt"/>
              <a:buAutoNum type="arabicPeriod"/>
              <a:tabLst>
                <a:tab pos="147955" algn="l"/>
                <a:tab pos="153035" algn="l"/>
              </a:tabLst>
            </a:pPr>
            <a:endParaRPr lang="ro-MD" sz="1000" dirty="0">
              <a:solidFill>
                <a:schemeClr val="bg1"/>
              </a:solidFill>
              <a:latin typeface="Oriflame Sans 2.0" panose="020B0502020204020303" pitchFamily="34" charset="0"/>
              <a:cs typeface="Arial"/>
            </a:endParaRPr>
          </a:p>
        </p:txBody>
      </p:sp>
      <p:sp>
        <p:nvSpPr>
          <p:cNvPr id="92" name="Prostokąt 36">
            <a:extLst>
              <a:ext uri="{FF2B5EF4-FFF2-40B4-BE49-F238E27FC236}">
                <a16:creationId xmlns:a16="http://schemas.microsoft.com/office/drawing/2014/main" id="{4D49DB26-49ED-380A-4DCF-09E53D93794C}"/>
              </a:ext>
            </a:extLst>
          </p:cNvPr>
          <p:cNvSpPr/>
          <p:nvPr/>
        </p:nvSpPr>
        <p:spPr>
          <a:xfrm>
            <a:off x="9546948" y="503967"/>
            <a:ext cx="1937243" cy="288413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93" name="Grupa 7">
            <a:extLst>
              <a:ext uri="{FF2B5EF4-FFF2-40B4-BE49-F238E27FC236}">
                <a16:creationId xmlns:a16="http://schemas.microsoft.com/office/drawing/2014/main" id="{4C6C9B99-27B6-5B3D-54B4-78272829BDD6}"/>
              </a:ext>
            </a:extLst>
          </p:cNvPr>
          <p:cNvGrpSpPr/>
          <p:nvPr/>
        </p:nvGrpSpPr>
        <p:grpSpPr>
          <a:xfrm>
            <a:off x="4753407" y="514697"/>
            <a:ext cx="6711997" cy="6044439"/>
            <a:chOff x="4830543" y="544869"/>
            <a:chExt cx="6711997" cy="6044439"/>
          </a:xfrm>
        </p:grpSpPr>
        <p:sp>
          <p:nvSpPr>
            <p:cNvPr id="94" name="Prostokąt 36">
              <a:extLst>
                <a:ext uri="{FF2B5EF4-FFF2-40B4-BE49-F238E27FC236}">
                  <a16:creationId xmlns:a16="http://schemas.microsoft.com/office/drawing/2014/main" id="{D6D11AED-E3B1-B88C-CDC4-995994EA7353}"/>
                </a:ext>
              </a:extLst>
            </p:cNvPr>
            <p:cNvSpPr/>
            <p:nvPr/>
          </p:nvSpPr>
          <p:spPr>
            <a:xfrm>
              <a:off x="9605297" y="3705178"/>
              <a:ext cx="1937243" cy="2884130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5" name="Prostokąt 57">
              <a:extLst>
                <a:ext uri="{FF2B5EF4-FFF2-40B4-BE49-F238E27FC236}">
                  <a16:creationId xmlns:a16="http://schemas.microsoft.com/office/drawing/2014/main" id="{16671E47-5CEE-C556-1D87-82BE75CE55E0}"/>
                </a:ext>
              </a:extLst>
            </p:cNvPr>
            <p:cNvSpPr/>
            <p:nvPr/>
          </p:nvSpPr>
          <p:spPr>
            <a:xfrm>
              <a:off x="7233668" y="544869"/>
              <a:ext cx="1906864" cy="2812913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6" name="Prostokąt 58">
              <a:extLst>
                <a:ext uri="{FF2B5EF4-FFF2-40B4-BE49-F238E27FC236}">
                  <a16:creationId xmlns:a16="http://schemas.microsoft.com/office/drawing/2014/main" id="{6E0DFF73-9124-CBA9-1DB0-86EFD7A8FBF5}"/>
                </a:ext>
              </a:extLst>
            </p:cNvPr>
            <p:cNvSpPr/>
            <p:nvPr/>
          </p:nvSpPr>
          <p:spPr>
            <a:xfrm>
              <a:off x="4830543" y="544869"/>
              <a:ext cx="1928157" cy="2829824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97" name="Prostokąt 36">
            <a:extLst>
              <a:ext uri="{FF2B5EF4-FFF2-40B4-BE49-F238E27FC236}">
                <a16:creationId xmlns:a16="http://schemas.microsoft.com/office/drawing/2014/main" id="{D914FF20-E542-2FE4-1AD3-88C98AC39DD4}"/>
              </a:ext>
            </a:extLst>
          </p:cNvPr>
          <p:cNvSpPr/>
          <p:nvPr/>
        </p:nvSpPr>
        <p:spPr>
          <a:xfrm>
            <a:off x="7126153" y="3659400"/>
            <a:ext cx="1937243" cy="288413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8" name="Prostokąt 36">
            <a:extLst>
              <a:ext uri="{FF2B5EF4-FFF2-40B4-BE49-F238E27FC236}">
                <a16:creationId xmlns:a16="http://schemas.microsoft.com/office/drawing/2014/main" id="{7DADAFF0-CEDE-9287-B117-519CBB9FB69D}"/>
              </a:ext>
            </a:extLst>
          </p:cNvPr>
          <p:cNvSpPr/>
          <p:nvPr/>
        </p:nvSpPr>
        <p:spPr>
          <a:xfrm>
            <a:off x="4736480" y="3645278"/>
            <a:ext cx="1937243" cy="288413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9" name="object 50">
            <a:extLst>
              <a:ext uri="{FF2B5EF4-FFF2-40B4-BE49-F238E27FC236}">
                <a16:creationId xmlns:a16="http://schemas.microsoft.com/office/drawing/2014/main" id="{4CF443D1-C8A0-A491-378B-80C1EA64EEFC}"/>
              </a:ext>
            </a:extLst>
          </p:cNvPr>
          <p:cNvSpPr txBox="1"/>
          <p:nvPr/>
        </p:nvSpPr>
        <p:spPr>
          <a:xfrm>
            <a:off x="16510125" y="601806"/>
            <a:ext cx="2234271" cy="3331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6510">
              <a:lnSpc>
                <a:spcPct val="107200"/>
              </a:lnSpc>
              <a:spcBef>
                <a:spcPts val="590"/>
              </a:spcBef>
            </a:pPr>
            <a:r>
              <a:rPr sz="1000" spc="-25">
                <a:latin typeface="Oriflame Sans 2.0" panose="020B0502020204020303" pitchFamily="34" charset="0"/>
                <a:cs typeface="Arial"/>
              </a:rPr>
              <a:t>100</a:t>
            </a:r>
            <a:r>
              <a:rPr sz="1000" spc="-20">
                <a:latin typeface="Oriflame Sans 2.0" panose="020B0502020204020303" pitchFamily="34" charset="0"/>
                <a:cs typeface="Arial"/>
              </a:rPr>
              <a:t> </a:t>
            </a:r>
            <a:r>
              <a:rPr sz="1000">
                <a:latin typeface="Oriflame Sans 2.0" panose="020B0502020204020303" pitchFamily="34" charset="0"/>
                <a:cs typeface="Arial"/>
              </a:rPr>
              <a:t>hearts</a:t>
            </a:r>
            <a:r>
              <a:rPr sz="1000" spc="-20">
                <a:latin typeface="Oriflame Sans 2.0" panose="020B0502020204020303" pitchFamily="34" charset="0"/>
                <a:cs typeface="Arial"/>
              </a:rPr>
              <a:t> </a:t>
            </a:r>
            <a:r>
              <a:rPr sz="1000">
                <a:latin typeface="Oriflame Sans 2.0" panose="020B0502020204020303" pitchFamily="34" charset="0"/>
                <a:cs typeface="Arial"/>
              </a:rPr>
              <a:t>can</a:t>
            </a:r>
            <a:r>
              <a:rPr sz="1000" spc="-20">
                <a:latin typeface="Oriflame Sans 2.0" panose="020B0502020204020303" pitchFamily="34" charset="0"/>
                <a:cs typeface="Arial"/>
              </a:rPr>
              <a:t> </a:t>
            </a:r>
            <a:r>
              <a:rPr sz="1000">
                <a:latin typeface="Oriflame Sans 2.0" panose="020B0502020204020303" pitchFamily="34" charset="0"/>
                <a:cs typeface="Arial"/>
              </a:rPr>
              <a:t>be</a:t>
            </a:r>
            <a:r>
              <a:rPr sz="1000" spc="-20">
                <a:latin typeface="Oriflame Sans 2.0" panose="020B0502020204020303" pitchFamily="34" charset="0"/>
                <a:cs typeface="Arial"/>
              </a:rPr>
              <a:t> </a:t>
            </a:r>
            <a:r>
              <a:rPr sz="1000" spc="-10">
                <a:latin typeface="Oriflame Sans 2.0" panose="020B0502020204020303" pitchFamily="34" charset="0"/>
                <a:cs typeface="Arial"/>
              </a:rPr>
              <a:t>exchange</a:t>
            </a:r>
            <a:r>
              <a:rPr lang="pl-PL" sz="1000" spc="-10">
                <a:latin typeface="Oriflame Sans 2.0" panose="020B0502020204020303" pitchFamily="34" charset="0"/>
                <a:cs typeface="Arial"/>
              </a:rPr>
              <a:t>d </a:t>
            </a:r>
            <a:r>
              <a:rPr sz="1000">
                <a:latin typeface="Oriflame Sans 2.0" panose="020B0502020204020303" pitchFamily="34" charset="0"/>
                <a:cs typeface="Arial"/>
              </a:rPr>
              <a:t>for</a:t>
            </a:r>
            <a:r>
              <a:rPr sz="1000" spc="-35">
                <a:latin typeface="Oriflame Sans 2.0" panose="020B0502020204020303" pitchFamily="34" charset="0"/>
                <a:cs typeface="Arial"/>
              </a:rPr>
              <a:t> </a:t>
            </a:r>
            <a:r>
              <a:rPr sz="1000">
                <a:latin typeface="Oriflame Sans 2.0" panose="020B0502020204020303" pitchFamily="34" charset="0"/>
                <a:cs typeface="Arial"/>
              </a:rPr>
              <a:t>a</a:t>
            </a:r>
            <a:r>
              <a:rPr sz="1000" spc="-30">
                <a:latin typeface="Oriflame Sans 2.0" panose="020B0502020204020303" pitchFamily="34" charset="0"/>
                <a:cs typeface="Arial"/>
              </a:rPr>
              <a:t> </a:t>
            </a:r>
            <a:r>
              <a:rPr sz="1000">
                <a:latin typeface="Oriflame Sans 2.0" panose="020B0502020204020303" pitchFamily="34" charset="0"/>
                <a:cs typeface="Arial"/>
              </a:rPr>
              <a:t>prize</a:t>
            </a:r>
            <a:r>
              <a:rPr sz="1000" spc="-35">
                <a:latin typeface="Oriflame Sans 2.0" panose="020B0502020204020303" pitchFamily="34" charset="0"/>
                <a:cs typeface="Arial"/>
              </a:rPr>
              <a:t> </a:t>
            </a:r>
            <a:r>
              <a:rPr sz="1000">
                <a:latin typeface="Oriflame Sans 2.0" panose="020B0502020204020303" pitchFamily="34" charset="0"/>
                <a:cs typeface="Arial"/>
              </a:rPr>
              <a:t>of</a:t>
            </a:r>
            <a:r>
              <a:rPr sz="1000" spc="-30">
                <a:latin typeface="Oriflame Sans 2.0" panose="020B0502020204020303" pitchFamily="34" charset="0"/>
                <a:cs typeface="Arial"/>
              </a:rPr>
              <a:t> </a:t>
            </a:r>
            <a:r>
              <a:rPr sz="1000">
                <a:latin typeface="Oriflame Sans 2.0" panose="020B0502020204020303" pitchFamily="34" charset="0"/>
                <a:cs typeface="Arial"/>
              </a:rPr>
              <a:t>your</a:t>
            </a:r>
            <a:r>
              <a:rPr sz="1000" spc="-35">
                <a:latin typeface="Oriflame Sans 2.0" panose="020B0502020204020303" pitchFamily="34" charset="0"/>
                <a:cs typeface="Arial"/>
              </a:rPr>
              <a:t> </a:t>
            </a:r>
            <a:r>
              <a:rPr sz="1000" spc="-10">
                <a:latin typeface="Oriflame Sans 2.0" panose="020B0502020204020303" pitchFamily="34" charset="0"/>
                <a:cs typeface="Arial"/>
              </a:rPr>
              <a:t>choice</a:t>
            </a:r>
            <a:r>
              <a:rPr lang="pl-PL" sz="1000" spc="-10">
                <a:latin typeface="Oriflame Sans 2.0" panose="020B0502020204020303" pitchFamily="34" charset="0"/>
                <a:cs typeface="Arial"/>
              </a:rPr>
              <a:t> </a:t>
            </a:r>
            <a:r>
              <a:rPr sz="1000">
                <a:latin typeface="Oriflame Sans 2.0" panose="020B0502020204020303" pitchFamily="34" charset="0"/>
                <a:cs typeface="Arial"/>
              </a:rPr>
              <a:t>for</a:t>
            </a:r>
            <a:r>
              <a:rPr sz="1000" spc="-55">
                <a:latin typeface="Oriflame Sans 2.0" panose="020B0502020204020303" pitchFamily="34" charset="0"/>
                <a:cs typeface="Arial"/>
              </a:rPr>
              <a:t> </a:t>
            </a:r>
            <a:r>
              <a:rPr sz="1000" spc="-10">
                <a:latin typeface="Oriflame Sans 2.0" panose="020B0502020204020303" pitchFamily="34" charset="0"/>
                <a:cs typeface="Arial"/>
              </a:rPr>
              <a:t>just</a:t>
            </a:r>
            <a:r>
              <a:rPr sz="1000" spc="-50">
                <a:latin typeface="Oriflame Sans 2.0" panose="020B0502020204020303" pitchFamily="34" charset="0"/>
                <a:cs typeface="Arial"/>
              </a:rPr>
              <a:t> </a:t>
            </a:r>
            <a:r>
              <a:rPr sz="1000" spc="-10">
                <a:latin typeface="Oriflame Sans 2.0" panose="020B0502020204020303" pitchFamily="34" charset="0"/>
                <a:cs typeface="Arial"/>
              </a:rPr>
              <a:t>XX.XX.</a:t>
            </a:r>
            <a:endParaRPr sz="1000">
              <a:latin typeface="Oriflame Sans 2.0" panose="020B0502020204020303" pitchFamily="34" charset="0"/>
              <a:cs typeface="Arial"/>
            </a:endParaRPr>
          </a:p>
        </p:txBody>
      </p:sp>
      <p:sp>
        <p:nvSpPr>
          <p:cNvPr id="100" name="object 47">
            <a:extLst>
              <a:ext uri="{FF2B5EF4-FFF2-40B4-BE49-F238E27FC236}">
                <a16:creationId xmlns:a16="http://schemas.microsoft.com/office/drawing/2014/main" id="{86A651F9-89FB-A2D9-5ABF-81CF61D85DDC}"/>
              </a:ext>
            </a:extLst>
          </p:cNvPr>
          <p:cNvSpPr txBox="1"/>
          <p:nvPr/>
        </p:nvSpPr>
        <p:spPr>
          <a:xfrm>
            <a:off x="482786" y="6129381"/>
            <a:ext cx="3189469" cy="6412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2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ALEGE-ȚI RECOMPENSA!</a:t>
            </a:r>
          </a:p>
          <a:p>
            <a:pPr marL="12700">
              <a:spcBef>
                <a:spcPts val="100"/>
              </a:spcBef>
            </a:pPr>
            <a:endParaRPr lang="en-US" sz="2000" dirty="0">
              <a:solidFill>
                <a:schemeClr val="bg1"/>
              </a:solidFill>
              <a:latin typeface="Oriflame Sans 2.0" panose="020B0502020204020303" pitchFamily="34" charset="0"/>
              <a:cs typeface="Arial"/>
            </a:endParaRPr>
          </a:p>
        </p:txBody>
      </p:sp>
      <p:sp>
        <p:nvSpPr>
          <p:cNvPr id="101" name="object 25">
            <a:extLst>
              <a:ext uri="{FF2B5EF4-FFF2-40B4-BE49-F238E27FC236}">
                <a16:creationId xmlns:a16="http://schemas.microsoft.com/office/drawing/2014/main" id="{4B957BF0-B626-A5F2-0B70-10F8A32D103C}"/>
              </a:ext>
            </a:extLst>
          </p:cNvPr>
          <p:cNvSpPr/>
          <p:nvPr/>
        </p:nvSpPr>
        <p:spPr>
          <a:xfrm>
            <a:off x="4831967" y="3246854"/>
            <a:ext cx="142240" cy="142240"/>
          </a:xfrm>
          <a:custGeom>
            <a:avLst/>
            <a:gdLst/>
            <a:ahLst/>
            <a:cxnLst/>
            <a:rect l="l" t="t" r="r" b="b"/>
            <a:pathLst>
              <a:path w="142239" h="142239">
                <a:moveTo>
                  <a:pt x="141986" y="0"/>
                </a:moveTo>
                <a:lnTo>
                  <a:pt x="0" y="0"/>
                </a:lnTo>
                <a:lnTo>
                  <a:pt x="0" y="141986"/>
                </a:lnTo>
                <a:lnTo>
                  <a:pt x="141986" y="141986"/>
                </a:lnTo>
                <a:lnTo>
                  <a:pt x="141986" y="0"/>
                </a:lnTo>
                <a:close/>
              </a:path>
            </a:pathLst>
          </a:custGeom>
          <a:solidFill>
            <a:srgbClr val="E27CA1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  <a:latin typeface="Oriflame Sans 2.0" panose="020B0502020204020303" pitchFamily="34" charset="0"/>
            </a:endParaRPr>
          </a:p>
        </p:txBody>
      </p:sp>
      <p:sp>
        <p:nvSpPr>
          <p:cNvPr id="102" name="object 26">
            <a:extLst>
              <a:ext uri="{FF2B5EF4-FFF2-40B4-BE49-F238E27FC236}">
                <a16:creationId xmlns:a16="http://schemas.microsoft.com/office/drawing/2014/main" id="{97F4F5E9-F980-9EF0-50C4-136B8003D8C3}"/>
              </a:ext>
            </a:extLst>
          </p:cNvPr>
          <p:cNvSpPr txBox="1"/>
          <p:nvPr/>
        </p:nvSpPr>
        <p:spPr>
          <a:xfrm>
            <a:off x="4875147" y="3249158"/>
            <a:ext cx="55880" cy="123752"/>
          </a:xfrm>
          <a:prstGeom prst="rect">
            <a:avLst/>
          </a:prstGeom>
          <a:solidFill>
            <a:srgbClr val="E27CA1"/>
          </a:solidFill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70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1</a:t>
            </a:r>
          </a:p>
        </p:txBody>
      </p:sp>
      <p:sp>
        <p:nvSpPr>
          <p:cNvPr id="103" name="object 25">
            <a:extLst>
              <a:ext uri="{FF2B5EF4-FFF2-40B4-BE49-F238E27FC236}">
                <a16:creationId xmlns:a16="http://schemas.microsoft.com/office/drawing/2014/main" id="{3B3C8E80-5F91-DC4E-D5F1-CD23D5D23468}"/>
              </a:ext>
            </a:extLst>
          </p:cNvPr>
          <p:cNvSpPr/>
          <p:nvPr/>
        </p:nvSpPr>
        <p:spPr>
          <a:xfrm>
            <a:off x="7235312" y="3240097"/>
            <a:ext cx="142240" cy="142240"/>
          </a:xfrm>
          <a:custGeom>
            <a:avLst/>
            <a:gdLst/>
            <a:ahLst/>
            <a:cxnLst/>
            <a:rect l="l" t="t" r="r" b="b"/>
            <a:pathLst>
              <a:path w="142239" h="142239">
                <a:moveTo>
                  <a:pt x="141986" y="0"/>
                </a:moveTo>
                <a:lnTo>
                  <a:pt x="0" y="0"/>
                </a:lnTo>
                <a:lnTo>
                  <a:pt x="0" y="141986"/>
                </a:lnTo>
                <a:lnTo>
                  <a:pt x="141986" y="141986"/>
                </a:lnTo>
                <a:lnTo>
                  <a:pt x="141986" y="0"/>
                </a:lnTo>
                <a:close/>
              </a:path>
            </a:pathLst>
          </a:custGeom>
          <a:solidFill>
            <a:srgbClr val="E27CA1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  <a:latin typeface="Oriflame Sans 2.0" panose="020B0502020204020303" pitchFamily="34" charset="0"/>
            </a:endParaRPr>
          </a:p>
        </p:txBody>
      </p:sp>
      <p:sp>
        <p:nvSpPr>
          <p:cNvPr id="104" name="object 26">
            <a:extLst>
              <a:ext uri="{FF2B5EF4-FFF2-40B4-BE49-F238E27FC236}">
                <a16:creationId xmlns:a16="http://schemas.microsoft.com/office/drawing/2014/main" id="{4EFFEEB1-B837-17B3-790F-B0CC11937F5A}"/>
              </a:ext>
            </a:extLst>
          </p:cNvPr>
          <p:cNvSpPr txBox="1"/>
          <p:nvPr/>
        </p:nvSpPr>
        <p:spPr>
          <a:xfrm>
            <a:off x="7290367" y="3220768"/>
            <a:ext cx="55880" cy="123752"/>
          </a:xfrm>
          <a:prstGeom prst="rect">
            <a:avLst/>
          </a:prstGeom>
          <a:solidFill>
            <a:srgbClr val="E27CA1"/>
          </a:solidFill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pl-PL" sz="70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2</a:t>
            </a:r>
            <a:endParaRPr sz="700">
              <a:solidFill>
                <a:schemeClr val="bg1"/>
              </a:solidFill>
              <a:latin typeface="Oriflame Sans 2.0" panose="020B0502020204020303" pitchFamily="34" charset="0"/>
              <a:cs typeface="Arial"/>
            </a:endParaRPr>
          </a:p>
        </p:txBody>
      </p:sp>
      <p:sp>
        <p:nvSpPr>
          <p:cNvPr id="105" name="object 25">
            <a:extLst>
              <a:ext uri="{FF2B5EF4-FFF2-40B4-BE49-F238E27FC236}">
                <a16:creationId xmlns:a16="http://schemas.microsoft.com/office/drawing/2014/main" id="{8559D555-331F-1CB9-7A7F-C8A3D1FFA3CA}"/>
              </a:ext>
            </a:extLst>
          </p:cNvPr>
          <p:cNvSpPr/>
          <p:nvPr/>
        </p:nvSpPr>
        <p:spPr>
          <a:xfrm>
            <a:off x="9624168" y="3297980"/>
            <a:ext cx="142240" cy="142240"/>
          </a:xfrm>
          <a:custGeom>
            <a:avLst/>
            <a:gdLst/>
            <a:ahLst/>
            <a:cxnLst/>
            <a:rect l="l" t="t" r="r" b="b"/>
            <a:pathLst>
              <a:path w="142239" h="142239">
                <a:moveTo>
                  <a:pt x="141986" y="0"/>
                </a:moveTo>
                <a:lnTo>
                  <a:pt x="0" y="0"/>
                </a:lnTo>
                <a:lnTo>
                  <a:pt x="0" y="141986"/>
                </a:lnTo>
                <a:lnTo>
                  <a:pt x="141986" y="141986"/>
                </a:lnTo>
                <a:lnTo>
                  <a:pt x="141986" y="0"/>
                </a:lnTo>
                <a:close/>
              </a:path>
            </a:pathLst>
          </a:custGeom>
          <a:solidFill>
            <a:srgbClr val="E27CA1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  <a:latin typeface="Oriflame Sans 2.0" panose="020B0502020204020303" pitchFamily="34" charset="0"/>
            </a:endParaRPr>
          </a:p>
        </p:txBody>
      </p:sp>
      <p:sp>
        <p:nvSpPr>
          <p:cNvPr id="106" name="object 26">
            <a:extLst>
              <a:ext uri="{FF2B5EF4-FFF2-40B4-BE49-F238E27FC236}">
                <a16:creationId xmlns:a16="http://schemas.microsoft.com/office/drawing/2014/main" id="{E5CA93C8-5D21-352B-95DB-B05262DEEC12}"/>
              </a:ext>
            </a:extLst>
          </p:cNvPr>
          <p:cNvSpPr txBox="1"/>
          <p:nvPr/>
        </p:nvSpPr>
        <p:spPr>
          <a:xfrm>
            <a:off x="9667348" y="3314989"/>
            <a:ext cx="55880" cy="123752"/>
          </a:xfrm>
          <a:prstGeom prst="rect">
            <a:avLst/>
          </a:prstGeom>
          <a:solidFill>
            <a:srgbClr val="E27CA1"/>
          </a:solidFill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pl-PL" sz="7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3</a:t>
            </a:r>
            <a:endParaRPr sz="700" dirty="0">
              <a:solidFill>
                <a:schemeClr val="bg1"/>
              </a:solidFill>
              <a:latin typeface="Oriflame Sans 2.0" panose="020B0502020204020303" pitchFamily="34" charset="0"/>
              <a:cs typeface="Arial"/>
            </a:endParaRPr>
          </a:p>
        </p:txBody>
      </p:sp>
      <p:sp>
        <p:nvSpPr>
          <p:cNvPr id="107" name="object 25">
            <a:extLst>
              <a:ext uri="{FF2B5EF4-FFF2-40B4-BE49-F238E27FC236}">
                <a16:creationId xmlns:a16="http://schemas.microsoft.com/office/drawing/2014/main" id="{E126D503-CA5B-7A43-42FE-85F4D1A9DFAD}"/>
              </a:ext>
            </a:extLst>
          </p:cNvPr>
          <p:cNvSpPr/>
          <p:nvPr/>
        </p:nvSpPr>
        <p:spPr>
          <a:xfrm>
            <a:off x="4810710" y="6432501"/>
            <a:ext cx="142240" cy="142240"/>
          </a:xfrm>
          <a:custGeom>
            <a:avLst/>
            <a:gdLst/>
            <a:ahLst/>
            <a:cxnLst/>
            <a:rect l="l" t="t" r="r" b="b"/>
            <a:pathLst>
              <a:path w="142239" h="142239">
                <a:moveTo>
                  <a:pt x="141986" y="0"/>
                </a:moveTo>
                <a:lnTo>
                  <a:pt x="0" y="0"/>
                </a:lnTo>
                <a:lnTo>
                  <a:pt x="0" y="141986"/>
                </a:lnTo>
                <a:lnTo>
                  <a:pt x="141986" y="141986"/>
                </a:lnTo>
                <a:lnTo>
                  <a:pt x="141986" y="0"/>
                </a:lnTo>
                <a:close/>
              </a:path>
            </a:pathLst>
          </a:custGeom>
          <a:solidFill>
            <a:srgbClr val="E27CA1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  <a:latin typeface="Oriflame Sans 2.0" panose="020B0502020204020303" pitchFamily="34" charset="0"/>
            </a:endParaRPr>
          </a:p>
        </p:txBody>
      </p:sp>
      <p:sp>
        <p:nvSpPr>
          <p:cNvPr id="108" name="object 26">
            <a:extLst>
              <a:ext uri="{FF2B5EF4-FFF2-40B4-BE49-F238E27FC236}">
                <a16:creationId xmlns:a16="http://schemas.microsoft.com/office/drawing/2014/main" id="{41A8903A-D902-A4E5-12BE-CE7A28CB0A52}"/>
              </a:ext>
            </a:extLst>
          </p:cNvPr>
          <p:cNvSpPr txBox="1"/>
          <p:nvPr/>
        </p:nvSpPr>
        <p:spPr>
          <a:xfrm>
            <a:off x="4837130" y="6432349"/>
            <a:ext cx="55880" cy="123752"/>
          </a:xfrm>
          <a:prstGeom prst="rect">
            <a:avLst/>
          </a:prstGeom>
          <a:solidFill>
            <a:srgbClr val="E27CA1"/>
          </a:solidFill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pl-PL" sz="7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4</a:t>
            </a:r>
            <a:endParaRPr sz="700" dirty="0">
              <a:solidFill>
                <a:schemeClr val="bg1"/>
              </a:solidFill>
              <a:latin typeface="Oriflame Sans 2.0" panose="020B0502020204020303" pitchFamily="34" charset="0"/>
              <a:cs typeface="Arial"/>
            </a:endParaRPr>
          </a:p>
        </p:txBody>
      </p:sp>
      <p:sp>
        <p:nvSpPr>
          <p:cNvPr id="109" name="object 25">
            <a:extLst>
              <a:ext uri="{FF2B5EF4-FFF2-40B4-BE49-F238E27FC236}">
                <a16:creationId xmlns:a16="http://schemas.microsoft.com/office/drawing/2014/main" id="{E81881C8-F665-2BE9-984D-3ED7AA334178}"/>
              </a:ext>
            </a:extLst>
          </p:cNvPr>
          <p:cNvSpPr/>
          <p:nvPr/>
        </p:nvSpPr>
        <p:spPr>
          <a:xfrm>
            <a:off x="9581061" y="6449982"/>
            <a:ext cx="142240" cy="142240"/>
          </a:xfrm>
          <a:custGeom>
            <a:avLst/>
            <a:gdLst/>
            <a:ahLst/>
            <a:cxnLst/>
            <a:rect l="l" t="t" r="r" b="b"/>
            <a:pathLst>
              <a:path w="142239" h="142239">
                <a:moveTo>
                  <a:pt x="141986" y="0"/>
                </a:moveTo>
                <a:lnTo>
                  <a:pt x="0" y="0"/>
                </a:lnTo>
                <a:lnTo>
                  <a:pt x="0" y="141986"/>
                </a:lnTo>
                <a:lnTo>
                  <a:pt x="141986" y="141986"/>
                </a:lnTo>
                <a:lnTo>
                  <a:pt x="141986" y="0"/>
                </a:lnTo>
                <a:close/>
              </a:path>
            </a:pathLst>
          </a:custGeom>
          <a:solidFill>
            <a:srgbClr val="E27CA1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  <a:latin typeface="Oriflame Sans 2.0" panose="020B0502020204020303" pitchFamily="34" charset="0"/>
            </a:endParaRPr>
          </a:p>
        </p:txBody>
      </p:sp>
      <p:sp>
        <p:nvSpPr>
          <p:cNvPr id="110" name="object 26">
            <a:extLst>
              <a:ext uri="{FF2B5EF4-FFF2-40B4-BE49-F238E27FC236}">
                <a16:creationId xmlns:a16="http://schemas.microsoft.com/office/drawing/2014/main" id="{9CEFF224-8040-74B5-1094-32A27B88AA27}"/>
              </a:ext>
            </a:extLst>
          </p:cNvPr>
          <p:cNvSpPr txBox="1"/>
          <p:nvPr/>
        </p:nvSpPr>
        <p:spPr>
          <a:xfrm>
            <a:off x="9610261" y="6451927"/>
            <a:ext cx="55880" cy="123752"/>
          </a:xfrm>
          <a:prstGeom prst="rect">
            <a:avLst/>
          </a:prstGeom>
          <a:solidFill>
            <a:srgbClr val="E27CA1"/>
          </a:solidFill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pl-PL" sz="7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6</a:t>
            </a:r>
            <a:endParaRPr sz="700" dirty="0">
              <a:solidFill>
                <a:schemeClr val="bg1"/>
              </a:solidFill>
              <a:latin typeface="Oriflame Sans 2.0" panose="020B0502020204020303" pitchFamily="34" charset="0"/>
              <a:cs typeface="Arial"/>
            </a:endParaRPr>
          </a:p>
        </p:txBody>
      </p:sp>
      <p:grpSp>
        <p:nvGrpSpPr>
          <p:cNvPr id="112" name="Grupa 37">
            <a:extLst>
              <a:ext uri="{FF2B5EF4-FFF2-40B4-BE49-F238E27FC236}">
                <a16:creationId xmlns:a16="http://schemas.microsoft.com/office/drawing/2014/main" id="{8254821D-2BA0-4643-67DC-BFD0B3A947A2}"/>
              </a:ext>
            </a:extLst>
          </p:cNvPr>
          <p:cNvGrpSpPr/>
          <p:nvPr/>
        </p:nvGrpSpPr>
        <p:grpSpPr>
          <a:xfrm>
            <a:off x="4974207" y="660382"/>
            <a:ext cx="3329680" cy="273160"/>
            <a:chOff x="185102" y="2463756"/>
            <a:chExt cx="4036409" cy="305558"/>
          </a:xfrm>
        </p:grpSpPr>
        <p:sp>
          <p:nvSpPr>
            <p:cNvPr id="113" name="TextBox 7">
              <a:extLst>
                <a:ext uri="{FF2B5EF4-FFF2-40B4-BE49-F238E27FC236}">
                  <a16:creationId xmlns:a16="http://schemas.microsoft.com/office/drawing/2014/main" id="{02D39EDB-3E34-9553-DC53-D162B8233025}"/>
                </a:ext>
              </a:extLst>
            </p:cNvPr>
            <p:cNvSpPr txBox="1"/>
            <p:nvPr/>
          </p:nvSpPr>
          <p:spPr>
            <a:xfrm>
              <a:off x="185102" y="2522364"/>
              <a:ext cx="4036409" cy="2469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82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o-MD" sz="1400" dirty="0">
                  <a:solidFill>
                    <a:srgbClr val="2C2424"/>
                  </a:solidFill>
                  <a:latin typeface="Oriflame Sans 2.0" panose="020B0502020204020303" pitchFamily="34" charset="0"/>
                </a:rPr>
                <a:t>2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C2424"/>
                  </a:solidFill>
                  <a:effectLst/>
                  <a:uLnTx/>
                  <a:uFillTx/>
                  <a:latin typeface="Oriflame Sans 2.0" panose="020B0502020204020303" pitchFamily="34" charset="0"/>
                  <a:ea typeface="+mn-ea"/>
                  <a:cs typeface="+mn-cs"/>
                </a:rPr>
                <a:t>00      +</a:t>
              </a:r>
              <a:r>
                <a:rPr kumimoji="0" lang="ro-RO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C2424"/>
                  </a:solidFill>
                  <a:effectLst/>
                  <a:uLnTx/>
                  <a:uFillTx/>
                  <a:latin typeface="Oriflame Sans 2.0" panose="020B0502020204020303" pitchFamily="34" charset="0"/>
                  <a:ea typeface="+mn-ea"/>
                  <a:cs typeface="+mn-cs"/>
                </a:rPr>
                <a:t> </a:t>
              </a:r>
              <a:r>
                <a:rPr kumimoji="0" lang="ro-MD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C2424"/>
                  </a:solidFill>
                  <a:effectLst/>
                  <a:uLnTx/>
                  <a:uFillTx/>
                  <a:latin typeface="Oriflame Sans 2.0" panose="020B0502020204020303" pitchFamily="34" charset="0"/>
                  <a:ea typeface="+mn-ea"/>
                  <a:cs typeface="+mn-cs"/>
                </a:rPr>
                <a:t>15</a:t>
              </a:r>
              <a:r>
                <a:rPr kumimoji="0" lang="ro-RO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C2424"/>
                  </a:solidFill>
                  <a:effectLst/>
                  <a:uLnTx/>
                  <a:uFillTx/>
                  <a:latin typeface="Oriflame Sans 2.0" panose="020B0502020204020303" pitchFamily="34" charset="0"/>
                  <a:ea typeface="+mn-ea"/>
                  <a:cs typeface="+mn-cs"/>
                </a:rPr>
                <a:t> RON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C2424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+mn-cs"/>
              </a:endParaRPr>
            </a:p>
          </p:txBody>
        </p:sp>
        <p:pic>
          <p:nvPicPr>
            <p:cNvPr id="114" name="Grafika 34">
              <a:extLst>
                <a:ext uri="{FF2B5EF4-FFF2-40B4-BE49-F238E27FC236}">
                  <a16:creationId xmlns:a16="http://schemas.microsoft.com/office/drawing/2014/main" id="{9A39758D-47DD-C140-6A04-AEF53C57852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96218" y="2463756"/>
              <a:ext cx="270849" cy="246950"/>
            </a:xfrm>
            <a:prstGeom prst="rect">
              <a:avLst/>
            </a:prstGeom>
          </p:spPr>
        </p:pic>
      </p:grpSp>
      <p:grpSp>
        <p:nvGrpSpPr>
          <p:cNvPr id="116" name="Grupa 37">
            <a:extLst>
              <a:ext uri="{FF2B5EF4-FFF2-40B4-BE49-F238E27FC236}">
                <a16:creationId xmlns:a16="http://schemas.microsoft.com/office/drawing/2014/main" id="{C948806D-C655-82D6-C9C9-6DFDCC5F0967}"/>
              </a:ext>
            </a:extLst>
          </p:cNvPr>
          <p:cNvGrpSpPr/>
          <p:nvPr/>
        </p:nvGrpSpPr>
        <p:grpSpPr>
          <a:xfrm>
            <a:off x="7441548" y="670350"/>
            <a:ext cx="3329680" cy="273160"/>
            <a:chOff x="185102" y="2463756"/>
            <a:chExt cx="4036409" cy="305558"/>
          </a:xfrm>
        </p:grpSpPr>
        <p:sp>
          <p:nvSpPr>
            <p:cNvPr id="117" name="TextBox 7">
              <a:extLst>
                <a:ext uri="{FF2B5EF4-FFF2-40B4-BE49-F238E27FC236}">
                  <a16:creationId xmlns:a16="http://schemas.microsoft.com/office/drawing/2014/main" id="{348A694B-2F94-A4B8-0FC5-C33D66871EA3}"/>
                </a:ext>
              </a:extLst>
            </p:cNvPr>
            <p:cNvSpPr txBox="1"/>
            <p:nvPr/>
          </p:nvSpPr>
          <p:spPr>
            <a:xfrm>
              <a:off x="185102" y="2522364"/>
              <a:ext cx="4036409" cy="2469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82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o-MD" sz="1400" dirty="0">
                  <a:solidFill>
                    <a:srgbClr val="2C2424"/>
                  </a:solidFill>
                  <a:latin typeface="Oriflame Sans 2.0" panose="020B0502020204020303" pitchFamily="34" charset="0"/>
                </a:rPr>
                <a:t>2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C2424"/>
                  </a:solidFill>
                  <a:effectLst/>
                  <a:uLnTx/>
                  <a:uFillTx/>
                  <a:latin typeface="Oriflame Sans 2.0" panose="020B0502020204020303" pitchFamily="34" charset="0"/>
                  <a:ea typeface="+mn-ea"/>
                  <a:cs typeface="+mn-cs"/>
                </a:rPr>
                <a:t>00      +</a:t>
              </a:r>
              <a:r>
                <a:rPr kumimoji="0" lang="ro-RO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C2424"/>
                  </a:solidFill>
                  <a:effectLst/>
                  <a:uLnTx/>
                  <a:uFillTx/>
                  <a:latin typeface="Oriflame Sans 2.0" panose="020B0502020204020303" pitchFamily="34" charset="0"/>
                  <a:ea typeface="+mn-ea"/>
                  <a:cs typeface="+mn-cs"/>
                </a:rPr>
                <a:t> 20 RON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C2424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+mn-cs"/>
              </a:endParaRPr>
            </a:p>
          </p:txBody>
        </p:sp>
        <p:pic>
          <p:nvPicPr>
            <p:cNvPr id="118" name="Grafika 34">
              <a:extLst>
                <a:ext uri="{FF2B5EF4-FFF2-40B4-BE49-F238E27FC236}">
                  <a16:creationId xmlns:a16="http://schemas.microsoft.com/office/drawing/2014/main" id="{87FDE09F-2CDA-8C61-0F7D-F95E397C0BC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96218" y="2463756"/>
              <a:ext cx="270849" cy="246950"/>
            </a:xfrm>
            <a:prstGeom prst="rect">
              <a:avLst/>
            </a:prstGeom>
          </p:spPr>
        </p:pic>
      </p:grpSp>
      <p:grpSp>
        <p:nvGrpSpPr>
          <p:cNvPr id="120" name="Grupa 37">
            <a:extLst>
              <a:ext uri="{FF2B5EF4-FFF2-40B4-BE49-F238E27FC236}">
                <a16:creationId xmlns:a16="http://schemas.microsoft.com/office/drawing/2014/main" id="{96CBC6DF-4287-ABBE-D2C7-BD045DDA22DF}"/>
              </a:ext>
            </a:extLst>
          </p:cNvPr>
          <p:cNvGrpSpPr/>
          <p:nvPr/>
        </p:nvGrpSpPr>
        <p:grpSpPr>
          <a:xfrm>
            <a:off x="4952950" y="3804496"/>
            <a:ext cx="3329680" cy="273160"/>
            <a:chOff x="185102" y="2463756"/>
            <a:chExt cx="4036409" cy="305558"/>
          </a:xfrm>
        </p:grpSpPr>
        <p:sp>
          <p:nvSpPr>
            <p:cNvPr id="121" name="TextBox 7">
              <a:extLst>
                <a:ext uri="{FF2B5EF4-FFF2-40B4-BE49-F238E27FC236}">
                  <a16:creationId xmlns:a16="http://schemas.microsoft.com/office/drawing/2014/main" id="{19853386-44EF-6EBA-1E9B-EC5E41A8B1E1}"/>
                </a:ext>
              </a:extLst>
            </p:cNvPr>
            <p:cNvSpPr txBox="1"/>
            <p:nvPr/>
          </p:nvSpPr>
          <p:spPr>
            <a:xfrm>
              <a:off x="185102" y="2522364"/>
              <a:ext cx="4036409" cy="2469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82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o-MD" sz="1400" dirty="0">
                  <a:solidFill>
                    <a:srgbClr val="2C2424"/>
                  </a:solidFill>
                  <a:latin typeface="Oriflame Sans 2.0" panose="020B0502020204020303" pitchFamily="34" charset="0"/>
                </a:rPr>
                <a:t>2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C2424"/>
                  </a:solidFill>
                  <a:effectLst/>
                  <a:uLnTx/>
                  <a:uFillTx/>
                  <a:latin typeface="Oriflame Sans 2.0" panose="020B0502020204020303" pitchFamily="34" charset="0"/>
                  <a:ea typeface="+mn-ea"/>
                  <a:cs typeface="+mn-cs"/>
                </a:rPr>
                <a:t>00      +</a:t>
              </a:r>
              <a:r>
                <a:rPr kumimoji="0" lang="ro-RO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C2424"/>
                  </a:solidFill>
                  <a:effectLst/>
                  <a:uLnTx/>
                  <a:uFillTx/>
                  <a:latin typeface="Oriflame Sans 2.0" panose="020B0502020204020303" pitchFamily="34" charset="0"/>
                  <a:ea typeface="+mn-ea"/>
                  <a:cs typeface="+mn-cs"/>
                </a:rPr>
                <a:t> 20 RON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C2424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+mn-cs"/>
              </a:endParaRPr>
            </a:p>
          </p:txBody>
        </p:sp>
        <p:pic>
          <p:nvPicPr>
            <p:cNvPr id="122" name="Grafika 34">
              <a:extLst>
                <a:ext uri="{FF2B5EF4-FFF2-40B4-BE49-F238E27FC236}">
                  <a16:creationId xmlns:a16="http://schemas.microsoft.com/office/drawing/2014/main" id="{AF54D264-A823-9589-515C-D456EF40B97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96218" y="2463756"/>
              <a:ext cx="270849" cy="246950"/>
            </a:xfrm>
            <a:prstGeom prst="rect">
              <a:avLst/>
            </a:prstGeom>
          </p:spPr>
        </p:pic>
      </p:grpSp>
      <p:grpSp>
        <p:nvGrpSpPr>
          <p:cNvPr id="124" name="Grupa 37">
            <a:extLst>
              <a:ext uri="{FF2B5EF4-FFF2-40B4-BE49-F238E27FC236}">
                <a16:creationId xmlns:a16="http://schemas.microsoft.com/office/drawing/2014/main" id="{BC040A40-788C-A1CF-EDA1-605B70522328}"/>
              </a:ext>
            </a:extLst>
          </p:cNvPr>
          <p:cNvGrpSpPr/>
          <p:nvPr/>
        </p:nvGrpSpPr>
        <p:grpSpPr>
          <a:xfrm>
            <a:off x="9814035" y="672414"/>
            <a:ext cx="3329680" cy="273160"/>
            <a:chOff x="185102" y="2463756"/>
            <a:chExt cx="4036409" cy="305558"/>
          </a:xfrm>
        </p:grpSpPr>
        <p:sp>
          <p:nvSpPr>
            <p:cNvPr id="125" name="TextBox 7">
              <a:extLst>
                <a:ext uri="{FF2B5EF4-FFF2-40B4-BE49-F238E27FC236}">
                  <a16:creationId xmlns:a16="http://schemas.microsoft.com/office/drawing/2014/main" id="{63F3A146-032D-5739-9867-659A5A89A85D}"/>
                </a:ext>
              </a:extLst>
            </p:cNvPr>
            <p:cNvSpPr txBox="1"/>
            <p:nvPr/>
          </p:nvSpPr>
          <p:spPr>
            <a:xfrm>
              <a:off x="185102" y="2522364"/>
              <a:ext cx="4036409" cy="2469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82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o-MD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C2424"/>
                  </a:solidFill>
                  <a:effectLst/>
                  <a:uLnTx/>
                  <a:uFillTx/>
                  <a:latin typeface="Oriflame Sans 2.0" panose="020B0502020204020303" pitchFamily="34" charset="0"/>
                  <a:ea typeface="+mn-ea"/>
                  <a:cs typeface="+mn-cs"/>
                </a:rPr>
                <a:t>2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C2424"/>
                  </a:solidFill>
                  <a:effectLst/>
                  <a:uLnTx/>
                  <a:uFillTx/>
                  <a:latin typeface="Oriflame Sans 2.0" panose="020B0502020204020303" pitchFamily="34" charset="0"/>
                  <a:ea typeface="+mn-ea"/>
                  <a:cs typeface="+mn-cs"/>
                </a:rPr>
                <a:t>00      +</a:t>
              </a:r>
              <a:r>
                <a:rPr kumimoji="0" lang="ro-RO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C2424"/>
                  </a:solidFill>
                  <a:effectLst/>
                  <a:uLnTx/>
                  <a:uFillTx/>
                  <a:latin typeface="Oriflame Sans 2.0" panose="020B0502020204020303" pitchFamily="34" charset="0"/>
                  <a:ea typeface="+mn-ea"/>
                  <a:cs typeface="+mn-cs"/>
                </a:rPr>
                <a:t> </a:t>
              </a:r>
              <a:r>
                <a:rPr lang="en-US" sz="1400" dirty="0">
                  <a:solidFill>
                    <a:srgbClr val="2C2424"/>
                  </a:solidFill>
                  <a:latin typeface="Oriflame Sans 2.0" panose="020B0502020204020303" pitchFamily="34" charset="0"/>
                </a:rPr>
                <a:t>20</a:t>
              </a:r>
              <a:r>
                <a:rPr kumimoji="0" lang="ro-RO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C2424"/>
                  </a:solidFill>
                  <a:effectLst/>
                  <a:uLnTx/>
                  <a:uFillTx/>
                  <a:latin typeface="Oriflame Sans 2.0" panose="020B0502020204020303" pitchFamily="34" charset="0"/>
                  <a:ea typeface="+mn-ea"/>
                  <a:cs typeface="+mn-cs"/>
                </a:rPr>
                <a:t> RON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C2424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+mn-cs"/>
              </a:endParaRPr>
            </a:p>
          </p:txBody>
        </p:sp>
        <p:pic>
          <p:nvPicPr>
            <p:cNvPr id="126" name="Grafika 34">
              <a:extLst>
                <a:ext uri="{FF2B5EF4-FFF2-40B4-BE49-F238E27FC236}">
                  <a16:creationId xmlns:a16="http://schemas.microsoft.com/office/drawing/2014/main" id="{77731AEA-34CB-A90D-9059-1E523EA0CE9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96218" y="2463756"/>
              <a:ext cx="270849" cy="246950"/>
            </a:xfrm>
            <a:prstGeom prst="rect">
              <a:avLst/>
            </a:prstGeom>
          </p:spPr>
        </p:pic>
      </p:grpSp>
      <p:grpSp>
        <p:nvGrpSpPr>
          <p:cNvPr id="128" name="Grupa 37">
            <a:extLst>
              <a:ext uri="{FF2B5EF4-FFF2-40B4-BE49-F238E27FC236}">
                <a16:creationId xmlns:a16="http://schemas.microsoft.com/office/drawing/2014/main" id="{8019EAA1-9B10-EBC6-8268-E44CA1AA6A52}"/>
              </a:ext>
            </a:extLst>
          </p:cNvPr>
          <p:cNvGrpSpPr/>
          <p:nvPr/>
        </p:nvGrpSpPr>
        <p:grpSpPr>
          <a:xfrm>
            <a:off x="7377552" y="3807987"/>
            <a:ext cx="3329680" cy="273160"/>
            <a:chOff x="185102" y="2463756"/>
            <a:chExt cx="4036409" cy="305558"/>
          </a:xfrm>
        </p:grpSpPr>
        <p:sp>
          <p:nvSpPr>
            <p:cNvPr id="129" name="TextBox 7">
              <a:extLst>
                <a:ext uri="{FF2B5EF4-FFF2-40B4-BE49-F238E27FC236}">
                  <a16:creationId xmlns:a16="http://schemas.microsoft.com/office/drawing/2014/main" id="{C2F77C8A-4AEA-2477-DAE3-CBF8A5B8365C}"/>
                </a:ext>
              </a:extLst>
            </p:cNvPr>
            <p:cNvSpPr txBox="1"/>
            <p:nvPr/>
          </p:nvSpPr>
          <p:spPr>
            <a:xfrm>
              <a:off x="185102" y="2522364"/>
              <a:ext cx="4036409" cy="2469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82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o-MD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C2424"/>
                  </a:solidFill>
                  <a:effectLst/>
                  <a:uLnTx/>
                  <a:uFillTx/>
                  <a:latin typeface="Oriflame Sans 2.0" panose="020B0502020204020303" pitchFamily="34" charset="0"/>
                  <a:ea typeface="+mn-ea"/>
                  <a:cs typeface="+mn-cs"/>
                </a:rPr>
                <a:t>2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C2424"/>
                  </a:solidFill>
                  <a:effectLst/>
                  <a:uLnTx/>
                  <a:uFillTx/>
                  <a:latin typeface="Oriflame Sans 2.0" panose="020B0502020204020303" pitchFamily="34" charset="0"/>
                  <a:ea typeface="+mn-ea"/>
                  <a:cs typeface="+mn-cs"/>
                </a:rPr>
                <a:t>00      +</a:t>
              </a:r>
              <a:r>
                <a:rPr kumimoji="0" lang="ro-RO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C2424"/>
                  </a:solidFill>
                  <a:effectLst/>
                  <a:uLnTx/>
                  <a:uFillTx/>
                  <a:latin typeface="Oriflame Sans 2.0" panose="020B0502020204020303" pitchFamily="34" charset="0"/>
                  <a:ea typeface="+mn-ea"/>
                  <a:cs typeface="+mn-cs"/>
                </a:rPr>
                <a:t> 15 RON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C2424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+mn-cs"/>
              </a:endParaRPr>
            </a:p>
          </p:txBody>
        </p:sp>
        <p:pic>
          <p:nvPicPr>
            <p:cNvPr id="130" name="Grafika 34">
              <a:extLst>
                <a:ext uri="{FF2B5EF4-FFF2-40B4-BE49-F238E27FC236}">
                  <a16:creationId xmlns:a16="http://schemas.microsoft.com/office/drawing/2014/main" id="{6E4A2108-863D-0F15-AFBF-153162EAC20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96218" y="2463756"/>
              <a:ext cx="270849" cy="246950"/>
            </a:xfrm>
            <a:prstGeom prst="rect">
              <a:avLst/>
            </a:prstGeom>
          </p:spPr>
        </p:pic>
      </p:grpSp>
      <p:sp>
        <p:nvSpPr>
          <p:cNvPr id="131" name="object 25">
            <a:extLst>
              <a:ext uri="{FF2B5EF4-FFF2-40B4-BE49-F238E27FC236}">
                <a16:creationId xmlns:a16="http://schemas.microsoft.com/office/drawing/2014/main" id="{853F2CD6-69F0-81F8-AF51-4A34CE2389EA}"/>
              </a:ext>
            </a:extLst>
          </p:cNvPr>
          <p:cNvSpPr/>
          <p:nvPr/>
        </p:nvSpPr>
        <p:spPr>
          <a:xfrm>
            <a:off x="7213003" y="6432501"/>
            <a:ext cx="142240" cy="142240"/>
          </a:xfrm>
          <a:custGeom>
            <a:avLst/>
            <a:gdLst/>
            <a:ahLst/>
            <a:cxnLst/>
            <a:rect l="l" t="t" r="r" b="b"/>
            <a:pathLst>
              <a:path w="142239" h="142239">
                <a:moveTo>
                  <a:pt x="141986" y="0"/>
                </a:moveTo>
                <a:lnTo>
                  <a:pt x="0" y="0"/>
                </a:lnTo>
                <a:lnTo>
                  <a:pt x="0" y="141986"/>
                </a:lnTo>
                <a:lnTo>
                  <a:pt x="141986" y="141986"/>
                </a:lnTo>
                <a:lnTo>
                  <a:pt x="141986" y="0"/>
                </a:lnTo>
                <a:close/>
              </a:path>
            </a:pathLst>
          </a:custGeom>
          <a:solidFill>
            <a:srgbClr val="E27CA1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  <a:latin typeface="Oriflame Sans 2.0" panose="020B0502020204020303" pitchFamily="34" charset="0"/>
            </a:endParaRPr>
          </a:p>
        </p:txBody>
      </p:sp>
      <p:sp>
        <p:nvSpPr>
          <p:cNvPr id="132" name="object 26">
            <a:extLst>
              <a:ext uri="{FF2B5EF4-FFF2-40B4-BE49-F238E27FC236}">
                <a16:creationId xmlns:a16="http://schemas.microsoft.com/office/drawing/2014/main" id="{B0E07AD8-8A2F-A984-AC82-AD9FFD0B8F55}"/>
              </a:ext>
            </a:extLst>
          </p:cNvPr>
          <p:cNvSpPr txBox="1"/>
          <p:nvPr/>
        </p:nvSpPr>
        <p:spPr>
          <a:xfrm>
            <a:off x="7250552" y="6426416"/>
            <a:ext cx="55880" cy="123752"/>
          </a:xfrm>
          <a:prstGeom prst="rect">
            <a:avLst/>
          </a:prstGeom>
          <a:solidFill>
            <a:srgbClr val="E27CA1"/>
          </a:solidFill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pl-PL" sz="7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5</a:t>
            </a:r>
            <a:endParaRPr sz="700" dirty="0">
              <a:solidFill>
                <a:schemeClr val="bg1"/>
              </a:solidFill>
              <a:latin typeface="Oriflame Sans 2.0" panose="020B0502020204020303" pitchFamily="34" charset="0"/>
              <a:cs typeface="Arial"/>
            </a:endParaRPr>
          </a:p>
        </p:txBody>
      </p:sp>
      <p:grpSp>
        <p:nvGrpSpPr>
          <p:cNvPr id="134" name="Grupa 37">
            <a:extLst>
              <a:ext uri="{FF2B5EF4-FFF2-40B4-BE49-F238E27FC236}">
                <a16:creationId xmlns:a16="http://schemas.microsoft.com/office/drawing/2014/main" id="{CC1ED91D-B7AE-2E9D-245A-71967F360342}"/>
              </a:ext>
            </a:extLst>
          </p:cNvPr>
          <p:cNvGrpSpPr/>
          <p:nvPr/>
        </p:nvGrpSpPr>
        <p:grpSpPr>
          <a:xfrm>
            <a:off x="9800564" y="3804496"/>
            <a:ext cx="3329680" cy="273160"/>
            <a:chOff x="185102" y="2463756"/>
            <a:chExt cx="4036409" cy="305558"/>
          </a:xfrm>
        </p:grpSpPr>
        <p:sp>
          <p:nvSpPr>
            <p:cNvPr id="135" name="TextBox 7">
              <a:extLst>
                <a:ext uri="{FF2B5EF4-FFF2-40B4-BE49-F238E27FC236}">
                  <a16:creationId xmlns:a16="http://schemas.microsoft.com/office/drawing/2014/main" id="{6B66C12D-6B8E-4688-A170-AC1BE4ACF51F}"/>
                </a:ext>
              </a:extLst>
            </p:cNvPr>
            <p:cNvSpPr txBox="1"/>
            <p:nvPr/>
          </p:nvSpPr>
          <p:spPr>
            <a:xfrm>
              <a:off x="185102" y="2522364"/>
              <a:ext cx="4036409" cy="2469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82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o-MD" sz="1400" dirty="0">
                  <a:solidFill>
                    <a:srgbClr val="2C2424"/>
                  </a:solidFill>
                  <a:latin typeface="Oriflame Sans 2.0" panose="020B0502020204020303" pitchFamily="34" charset="0"/>
                </a:rPr>
                <a:t>2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C2424"/>
                  </a:solidFill>
                  <a:effectLst/>
                  <a:uLnTx/>
                  <a:uFillTx/>
                  <a:latin typeface="Oriflame Sans 2.0" panose="020B0502020204020303" pitchFamily="34" charset="0"/>
                  <a:ea typeface="+mn-ea"/>
                  <a:cs typeface="+mn-cs"/>
                </a:rPr>
                <a:t>00      +</a:t>
              </a:r>
              <a:r>
                <a:rPr kumimoji="0" lang="ro-RO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C2424"/>
                  </a:solidFill>
                  <a:effectLst/>
                  <a:uLnTx/>
                  <a:uFillTx/>
                  <a:latin typeface="Oriflame Sans 2.0" panose="020B0502020204020303" pitchFamily="34" charset="0"/>
                  <a:ea typeface="+mn-ea"/>
                  <a:cs typeface="+mn-cs"/>
                </a:rPr>
                <a:t>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C2424"/>
                  </a:solidFill>
                  <a:effectLst/>
                  <a:uLnTx/>
                  <a:uFillTx/>
                  <a:latin typeface="Oriflame Sans 2.0" panose="020B0502020204020303" pitchFamily="34" charset="0"/>
                  <a:ea typeface="+mn-ea"/>
                  <a:cs typeface="+mn-cs"/>
                </a:rPr>
                <a:t>1</a:t>
              </a:r>
              <a:r>
                <a:rPr lang="ro-MD" sz="1400" dirty="0">
                  <a:solidFill>
                    <a:srgbClr val="2C2424"/>
                  </a:solidFill>
                  <a:latin typeface="Oriflame Sans 2.0" panose="020B0502020204020303" pitchFamily="34" charset="0"/>
                </a:rPr>
                <a:t>5</a:t>
              </a:r>
              <a:r>
                <a:rPr kumimoji="0" lang="ro-RO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C2424"/>
                  </a:solidFill>
                  <a:effectLst/>
                  <a:uLnTx/>
                  <a:uFillTx/>
                  <a:latin typeface="Oriflame Sans 2.0" panose="020B0502020204020303" pitchFamily="34" charset="0"/>
                  <a:ea typeface="+mn-ea"/>
                  <a:cs typeface="+mn-cs"/>
                </a:rPr>
                <a:t> RON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C2424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+mn-cs"/>
              </a:endParaRPr>
            </a:p>
          </p:txBody>
        </p:sp>
        <p:pic>
          <p:nvPicPr>
            <p:cNvPr id="136" name="Grafika 34">
              <a:extLst>
                <a:ext uri="{FF2B5EF4-FFF2-40B4-BE49-F238E27FC236}">
                  <a16:creationId xmlns:a16="http://schemas.microsoft.com/office/drawing/2014/main" id="{7FF1E3C4-CF31-7BD3-162F-F66170C1405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96218" y="2463756"/>
              <a:ext cx="270849" cy="246950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D5FAD08-BAA7-14A3-4262-4C7BA718D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1014" y="974434"/>
            <a:ext cx="2454566" cy="24545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2E85FE-83BE-D688-8938-0B6668A6DC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7646" y="3895064"/>
            <a:ext cx="2884131" cy="28841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42C6A1-57EF-F94F-C9C0-3A4B5B7CF5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46948" y="1386926"/>
            <a:ext cx="2047538" cy="20475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6DC237-4BE8-0B96-7C8C-88553A0FD1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4179" y="1081091"/>
            <a:ext cx="2454566" cy="24545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C3A3DA4-C256-070B-5864-2BB2A205CF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91500" y="4864005"/>
            <a:ext cx="1622657" cy="162265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930F305-A818-5E71-6B18-6C6D5FD421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93280" y="4133048"/>
            <a:ext cx="2407004" cy="240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327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A1CCFB-9B2B-4169-D9B0-190E025DD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object 10">
            <a:extLst>
              <a:ext uri="{FF2B5EF4-FFF2-40B4-BE49-F238E27FC236}">
                <a16:creationId xmlns:a16="http://schemas.microsoft.com/office/drawing/2014/main" id="{772AB8CD-A9C8-3B2E-BF71-6AD9C14B62A7}"/>
              </a:ext>
            </a:extLst>
          </p:cNvPr>
          <p:cNvSpPr/>
          <p:nvPr/>
        </p:nvSpPr>
        <p:spPr>
          <a:xfrm>
            <a:off x="-13935" y="-8380"/>
            <a:ext cx="4126081" cy="6858000"/>
          </a:xfrm>
          <a:custGeom>
            <a:avLst/>
            <a:gdLst/>
            <a:ahLst/>
            <a:cxnLst/>
            <a:rect l="l" t="t" r="r" b="b"/>
            <a:pathLst>
              <a:path w="1694814" h="7560309">
                <a:moveTo>
                  <a:pt x="1694192" y="0"/>
                </a:moveTo>
                <a:lnTo>
                  <a:pt x="0" y="0"/>
                </a:lnTo>
                <a:lnTo>
                  <a:pt x="0" y="7559992"/>
                </a:lnTo>
                <a:lnTo>
                  <a:pt x="1694192" y="7559992"/>
                </a:lnTo>
                <a:lnTo>
                  <a:pt x="1694192" y="0"/>
                </a:lnTo>
                <a:close/>
              </a:path>
            </a:pathLst>
          </a:custGeom>
          <a:solidFill>
            <a:srgbClr val="D8304C"/>
          </a:solidFill>
        </p:spPr>
        <p:txBody>
          <a:bodyPr wrap="square" lIns="0" tIns="0" rIns="0" bIns="0" rtlCol="0"/>
          <a:lstStyle/>
          <a:p>
            <a:endParaRPr>
              <a:latin typeface="Oriflame Sans 2.0" panose="020B0502020204020303" pitchFamily="34" charset="0"/>
            </a:endParaRP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3CA157E3-5A49-7B1C-8934-0983990F1A6C}"/>
              </a:ext>
            </a:extLst>
          </p:cNvPr>
          <p:cNvSpPr txBox="1"/>
          <p:nvPr/>
        </p:nvSpPr>
        <p:spPr>
          <a:xfrm>
            <a:off x="181698" y="338168"/>
            <a:ext cx="20760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chemeClr val="bg1"/>
                </a:solidFill>
                <a:latin typeface="Oriflame Sans 2.0" panose="020B0502020204020303" pitchFamily="34" charset="0"/>
              </a:rPr>
              <a:t>Nivelul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riflame Sans 2.0" panose="020B0502020204020303" pitchFamily="34" charset="0"/>
              </a:rPr>
              <a:t> 3</a:t>
            </a:r>
          </a:p>
        </p:txBody>
      </p:sp>
      <p:sp>
        <p:nvSpPr>
          <p:cNvPr id="19" name="object 50">
            <a:extLst>
              <a:ext uri="{FF2B5EF4-FFF2-40B4-BE49-F238E27FC236}">
                <a16:creationId xmlns:a16="http://schemas.microsoft.com/office/drawing/2014/main" id="{E2E78491-0D9D-EF7B-F065-2AB867A41484}"/>
              </a:ext>
            </a:extLst>
          </p:cNvPr>
          <p:cNvSpPr txBox="1"/>
          <p:nvPr/>
        </p:nvSpPr>
        <p:spPr>
          <a:xfrm>
            <a:off x="241152" y="1807613"/>
            <a:ext cx="3562221" cy="4613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6510">
              <a:lnSpc>
                <a:spcPct val="107200"/>
              </a:lnSpc>
              <a:spcBef>
                <a:spcPts val="590"/>
              </a:spcBef>
            </a:pPr>
            <a:r>
              <a:rPr lang="en-US" sz="1400" spc="-25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500 de </a:t>
            </a:r>
            <a:r>
              <a:rPr lang="en-US" sz="1400" spc="-25" dirty="0" err="1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inimioare</a:t>
            </a:r>
            <a:r>
              <a:rPr lang="en-US" sz="1400" spc="-25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 pot fi combinate cu bani pentru a </a:t>
            </a:r>
            <a:r>
              <a:rPr lang="en-US" sz="1400" spc="-25" dirty="0" err="1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răscumpăra</a:t>
            </a:r>
            <a:r>
              <a:rPr lang="en-US" sz="1400" spc="-25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 </a:t>
            </a:r>
            <a:r>
              <a:rPr lang="en-US" sz="1400" spc="-25" dirty="0" err="1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produsul</a:t>
            </a:r>
            <a:r>
              <a:rPr lang="en-US" sz="1400" spc="-25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 </a:t>
            </a:r>
            <a:r>
              <a:rPr lang="en-US" sz="1400" spc="-25" dirty="0" err="1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dorit</a:t>
            </a:r>
            <a:r>
              <a:rPr lang="en-US" sz="1400" spc="-25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.</a:t>
            </a: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51E37869-92C7-C6C9-0123-F7583BD4B300}"/>
              </a:ext>
            </a:extLst>
          </p:cNvPr>
          <p:cNvSpPr txBox="1"/>
          <p:nvPr/>
        </p:nvSpPr>
        <p:spPr>
          <a:xfrm>
            <a:off x="163226" y="1281374"/>
            <a:ext cx="3608424" cy="2659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dirty="0">
                <a:solidFill>
                  <a:schemeClr val="bg1"/>
                </a:solidFill>
                <a:latin typeface="Oriflame Sans 2.0" panose="020B0502020204020303" pitchFamily="34" charset="0"/>
              </a:rPr>
              <a:t>5</a:t>
            </a:r>
            <a:r>
              <a:rPr kumimoji="0" lang="en-GB" sz="3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riflame Sans 2.0" panose="020B0502020204020303" pitchFamily="34" charset="0"/>
              </a:rPr>
              <a:t>00      </a:t>
            </a:r>
            <a:r>
              <a:rPr lang="en-GB" sz="3000" dirty="0" err="1">
                <a:solidFill>
                  <a:schemeClr val="bg1"/>
                </a:solidFill>
                <a:latin typeface="Oriflame Sans 2.0" panose="020B0502020204020303" pitchFamily="34" charset="0"/>
              </a:rPr>
              <a:t>inimioare</a:t>
            </a:r>
            <a:endParaRPr kumimoji="0" lang="en-GB" sz="3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riflame Sans 2.0" panose="020B0502020204020303" pitchFamily="34" charset="0"/>
            </a:endParaRPr>
          </a:p>
        </p:txBody>
      </p:sp>
      <p:cxnSp>
        <p:nvCxnSpPr>
          <p:cNvPr id="25" name="Łącznik prosty 24">
            <a:extLst>
              <a:ext uri="{FF2B5EF4-FFF2-40B4-BE49-F238E27FC236}">
                <a16:creationId xmlns:a16="http://schemas.microsoft.com/office/drawing/2014/main" id="{00C8CBA8-7644-7FBF-E267-E0D73A88E1DA}"/>
              </a:ext>
            </a:extLst>
          </p:cNvPr>
          <p:cNvCxnSpPr/>
          <p:nvPr/>
        </p:nvCxnSpPr>
        <p:spPr>
          <a:xfrm>
            <a:off x="241152" y="1671276"/>
            <a:ext cx="356222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Prostokąt 25">
            <a:extLst>
              <a:ext uri="{FF2B5EF4-FFF2-40B4-BE49-F238E27FC236}">
                <a16:creationId xmlns:a16="http://schemas.microsoft.com/office/drawing/2014/main" id="{8636F93B-3D43-78D1-3004-D5C7AB023B79}"/>
              </a:ext>
            </a:extLst>
          </p:cNvPr>
          <p:cNvSpPr/>
          <p:nvPr/>
        </p:nvSpPr>
        <p:spPr>
          <a:xfrm>
            <a:off x="-5346" y="0"/>
            <a:ext cx="4071600" cy="68580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endParaRPr lang="pl-PL" sz="2000" err="1">
              <a:latin typeface="Oriflame Sans 2.0" panose="020B0502020204020303" pitchFamily="34" charset="0"/>
            </a:endParaRPr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0CC6957F-B659-CB4F-0114-4EB2B3109BB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6879" y="1099182"/>
            <a:ext cx="345643" cy="315145"/>
          </a:xfrm>
          <a:prstGeom prst="rect">
            <a:avLst/>
          </a:prstGeom>
        </p:spPr>
      </p:pic>
      <p:sp>
        <p:nvSpPr>
          <p:cNvPr id="9" name="object 52">
            <a:extLst>
              <a:ext uri="{FF2B5EF4-FFF2-40B4-BE49-F238E27FC236}">
                <a16:creationId xmlns:a16="http://schemas.microsoft.com/office/drawing/2014/main" id="{0B625287-B686-5A57-DC58-AAC8A943C247}"/>
              </a:ext>
            </a:extLst>
          </p:cNvPr>
          <p:cNvSpPr txBox="1"/>
          <p:nvPr/>
        </p:nvSpPr>
        <p:spPr>
          <a:xfrm>
            <a:off x="223030" y="2734221"/>
            <a:ext cx="3864820" cy="323293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55270" marR="121920" indent="-228600">
              <a:spcBef>
                <a:spcPts val="110"/>
              </a:spcBef>
              <a:buSzPct val="87500"/>
              <a:buFont typeface="+mj-lt"/>
              <a:buAutoNum type="arabicPeriod"/>
              <a:tabLst>
                <a:tab pos="147955" algn="l"/>
                <a:tab pos="153035" algn="l"/>
              </a:tabLst>
            </a:pPr>
            <a:r>
              <a:rPr lang="ro-MD" sz="1000" b="1" dirty="0">
                <a:solidFill>
                  <a:schemeClr val="bg1"/>
                </a:solidFill>
                <a:latin typeface="Oriflame Sans 2.0" panose="020B0502020204020303" pitchFamily="34" charset="0"/>
                <a:cs typeface="Calibri"/>
              </a:rPr>
              <a:t>41044 </a:t>
            </a:r>
            <a:r>
              <a:rPr lang="en-US" sz="1000" b="1" dirty="0">
                <a:solidFill>
                  <a:schemeClr val="bg1"/>
                </a:solidFill>
                <a:latin typeface="Oriflame Sans 2.0" panose="020B0502020204020303" pitchFamily="34" charset="0"/>
                <a:cs typeface="Calibri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Cremă</a:t>
            </a:r>
            <a:r>
              <a:rPr lang="en-US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 de zi </a:t>
            </a:r>
            <a:r>
              <a:rPr lang="ro-MD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lejeră</a:t>
            </a:r>
            <a:r>
              <a:rPr lang="en-US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 SPF 30 </a:t>
            </a:r>
            <a:r>
              <a:rPr lang="en-US" sz="1000" dirty="0" err="1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Novage</a:t>
            </a:r>
            <a:r>
              <a:rPr lang="en-US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+ Multi-Active Anti-Ageing</a:t>
            </a:r>
            <a:br>
              <a:rPr lang="en-US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</a:br>
            <a:r>
              <a:rPr lang="ro-MD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Preț standard: </a:t>
            </a:r>
            <a:r>
              <a:rPr lang="en-US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1</a:t>
            </a:r>
            <a:r>
              <a:rPr lang="ro-MD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3</a:t>
            </a:r>
            <a:r>
              <a:rPr lang="en-US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9</a:t>
            </a:r>
            <a:r>
              <a:rPr lang="ro-MD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 RON</a:t>
            </a:r>
          </a:p>
          <a:p>
            <a:pPr marL="255270" marR="121920" indent="-228600">
              <a:spcBef>
                <a:spcPts val="110"/>
              </a:spcBef>
              <a:buSzPct val="87500"/>
              <a:buFont typeface="+mj-lt"/>
              <a:buAutoNum type="arabicPeriod"/>
              <a:tabLst>
                <a:tab pos="147955" algn="l"/>
                <a:tab pos="153035" algn="l"/>
              </a:tabLst>
            </a:pPr>
            <a:endParaRPr lang="ro-MD" sz="1000" dirty="0">
              <a:solidFill>
                <a:schemeClr val="bg1"/>
              </a:solidFill>
              <a:latin typeface="Oriflame Sans 2.0" panose="020B0502020204020303" pitchFamily="34" charset="0"/>
              <a:cs typeface="Arial"/>
            </a:endParaRPr>
          </a:p>
          <a:p>
            <a:pPr marL="255270" marR="121920" indent="-228600">
              <a:spcBef>
                <a:spcPts val="110"/>
              </a:spcBef>
              <a:buSzPct val="87500"/>
              <a:buFont typeface="+mj-lt"/>
              <a:buAutoNum type="arabicPeriod"/>
              <a:tabLst>
                <a:tab pos="147955" algn="l"/>
                <a:tab pos="153035" algn="l"/>
              </a:tabLst>
            </a:pPr>
            <a:r>
              <a:rPr lang="en-US" sz="1000" b="1" dirty="0">
                <a:solidFill>
                  <a:schemeClr val="bg1"/>
                </a:solidFill>
                <a:latin typeface="Oriflame Sans 2.0" panose="020B0502020204020303" pitchFamily="34" charset="0"/>
                <a:cs typeface="Calibri"/>
              </a:rPr>
              <a:t>4</a:t>
            </a:r>
            <a:r>
              <a:rPr lang="ro-MD" sz="1000" b="1" dirty="0">
                <a:solidFill>
                  <a:schemeClr val="bg1"/>
                </a:solidFill>
                <a:latin typeface="Oriflame Sans 2.0" panose="020B0502020204020303" pitchFamily="34" charset="0"/>
                <a:cs typeface="Calibri"/>
              </a:rPr>
              <a:t>1040 Ser Novage+ Bright Intense                                                               </a:t>
            </a:r>
            <a:r>
              <a:rPr lang="ro-MD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Preț standard: </a:t>
            </a:r>
            <a:r>
              <a:rPr lang="en-US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1</a:t>
            </a:r>
            <a:r>
              <a:rPr lang="ro-MD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69 RON</a:t>
            </a:r>
          </a:p>
          <a:p>
            <a:pPr marL="255270" marR="121920" indent="-228600">
              <a:spcBef>
                <a:spcPts val="110"/>
              </a:spcBef>
              <a:buSzPct val="87500"/>
              <a:buFont typeface="+mj-lt"/>
              <a:buAutoNum type="arabicPeriod"/>
              <a:tabLst>
                <a:tab pos="147955" algn="l"/>
                <a:tab pos="153035" algn="l"/>
              </a:tabLst>
            </a:pPr>
            <a:endParaRPr lang="ro-MD" sz="1000" dirty="0">
              <a:solidFill>
                <a:schemeClr val="bg1"/>
              </a:solidFill>
              <a:latin typeface="Oriflame Sans 2.0" panose="020B0502020204020303" pitchFamily="34" charset="0"/>
              <a:cs typeface="Arial"/>
            </a:endParaRPr>
          </a:p>
          <a:p>
            <a:pPr marL="255270" marR="121920" indent="-228600">
              <a:spcBef>
                <a:spcPts val="110"/>
              </a:spcBef>
              <a:buSzPct val="87500"/>
              <a:buFont typeface="+mj-lt"/>
              <a:buAutoNum type="arabicPeriod"/>
              <a:tabLst>
                <a:tab pos="147955" algn="l"/>
                <a:tab pos="153035" algn="l"/>
              </a:tabLst>
            </a:pPr>
            <a:r>
              <a:rPr lang="ro-MD" sz="1000" b="1" dirty="0">
                <a:solidFill>
                  <a:schemeClr val="bg1"/>
                </a:solidFill>
                <a:latin typeface="Oriflame Sans 2.0" panose="020B0502020204020303" pitchFamily="34" charset="0"/>
                <a:cs typeface="Calibri"/>
              </a:rPr>
              <a:t>46045 </a:t>
            </a:r>
            <a:r>
              <a:rPr lang="fr-FR" sz="1000" dirty="0" err="1">
                <a:solidFill>
                  <a:schemeClr val="bg1"/>
                </a:solidFill>
                <a:latin typeface="Oriflame Sans 2.0" panose="020B0502020204020303" pitchFamily="34" charset="0"/>
                <a:cs typeface="Calibri"/>
              </a:rPr>
              <a:t>Apă</a:t>
            </a:r>
            <a:r>
              <a:rPr lang="fr-FR" sz="1000" dirty="0">
                <a:solidFill>
                  <a:schemeClr val="bg1"/>
                </a:solidFill>
                <a:latin typeface="Oriflame Sans 2.0" panose="020B0502020204020303" pitchFamily="34" charset="0"/>
                <a:cs typeface="Calibri"/>
              </a:rPr>
              <a:t> de parfum Mister Giordani</a:t>
            </a:r>
            <a:br>
              <a:rPr lang="pl-PL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</a:br>
            <a:r>
              <a:rPr lang="ro-MD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Preț standard: </a:t>
            </a:r>
            <a:r>
              <a:rPr lang="en-US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144</a:t>
            </a:r>
            <a:r>
              <a:rPr lang="ro-MD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 RON</a:t>
            </a:r>
          </a:p>
          <a:p>
            <a:pPr marL="255270" marR="121920" indent="-228600">
              <a:spcBef>
                <a:spcPts val="110"/>
              </a:spcBef>
              <a:buSzPct val="87500"/>
              <a:buFont typeface="+mj-lt"/>
              <a:buAutoNum type="arabicPeriod"/>
              <a:tabLst>
                <a:tab pos="147955" algn="l"/>
                <a:tab pos="153035" algn="l"/>
              </a:tabLst>
            </a:pPr>
            <a:endParaRPr lang="ro-MD" sz="1000" dirty="0">
              <a:solidFill>
                <a:schemeClr val="tx1">
                  <a:lumMod val="90000"/>
                  <a:lumOff val="10000"/>
                </a:schemeClr>
              </a:solidFill>
              <a:latin typeface="Oriflame Sans 2.0" panose="020B0502020204020303" pitchFamily="34" charset="0"/>
              <a:cs typeface="Arial"/>
            </a:endParaRPr>
          </a:p>
          <a:p>
            <a:pPr marL="255270" marR="121920" indent="-228600">
              <a:spcBef>
                <a:spcPts val="110"/>
              </a:spcBef>
              <a:buSzPct val="87500"/>
              <a:buFont typeface="+mj-lt"/>
              <a:buAutoNum type="arabicPeriod"/>
              <a:tabLst>
                <a:tab pos="147955" algn="l"/>
                <a:tab pos="153035" algn="l"/>
              </a:tabLst>
            </a:pPr>
            <a:r>
              <a:rPr lang="en-US" sz="1000" b="1" dirty="0">
                <a:solidFill>
                  <a:schemeClr val="bg1"/>
                </a:solidFill>
                <a:latin typeface="Oriflame Sans 2.0" panose="020B0502020204020303" pitchFamily="34" charset="0"/>
                <a:cs typeface="Calibri"/>
              </a:rPr>
              <a:t>4</a:t>
            </a:r>
            <a:r>
              <a:rPr lang="ro-MD" sz="1000" b="1" dirty="0">
                <a:solidFill>
                  <a:schemeClr val="bg1"/>
                </a:solidFill>
                <a:latin typeface="Oriflame Sans 2.0" panose="020B0502020204020303" pitchFamily="34" charset="0"/>
                <a:cs typeface="Calibri"/>
              </a:rPr>
              <a:t>6648</a:t>
            </a:r>
            <a:r>
              <a:rPr sz="1000" b="1" dirty="0">
                <a:solidFill>
                  <a:schemeClr val="bg1"/>
                </a:solidFill>
                <a:latin typeface="Oriflame Sans 2.0" panose="020B0502020204020303" pitchFamily="34" charset="0"/>
                <a:cs typeface="Calibri"/>
              </a:rPr>
              <a:t> </a:t>
            </a:r>
            <a:r>
              <a:rPr lang="fr-FR" sz="1000" dirty="0" err="1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Apă</a:t>
            </a:r>
            <a:r>
              <a:rPr lang="fr-FR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 de parfum </a:t>
            </a:r>
            <a:r>
              <a:rPr lang="fr-FR" sz="1000" dirty="0" err="1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pentru</a:t>
            </a:r>
            <a:r>
              <a:rPr lang="fr-FR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 </a:t>
            </a:r>
            <a:r>
              <a:rPr lang="fr-FR" sz="1000" dirty="0" err="1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ea</a:t>
            </a:r>
            <a:r>
              <a:rPr lang="fr-FR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 Nordic Waters Infinite Blue</a:t>
            </a:r>
            <a:r>
              <a:rPr lang="ro-MD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                             Preț standard: 144 RON</a:t>
            </a:r>
          </a:p>
          <a:p>
            <a:pPr marL="255270" marR="121920" indent="-228600">
              <a:spcBef>
                <a:spcPts val="110"/>
              </a:spcBef>
              <a:buSzPct val="87500"/>
              <a:buFont typeface="+mj-lt"/>
              <a:buAutoNum type="arabicPeriod"/>
              <a:tabLst>
                <a:tab pos="147955" algn="l"/>
                <a:tab pos="153035" algn="l"/>
              </a:tabLst>
            </a:pPr>
            <a:endParaRPr lang="ro-MD" sz="1000" dirty="0">
              <a:solidFill>
                <a:schemeClr val="bg1"/>
              </a:solidFill>
              <a:latin typeface="Oriflame Sans 2.0" panose="020B0502020204020303" pitchFamily="34" charset="0"/>
              <a:cs typeface="Arial"/>
            </a:endParaRPr>
          </a:p>
          <a:p>
            <a:pPr marL="255270" marR="121920" indent="-228600">
              <a:spcBef>
                <a:spcPts val="110"/>
              </a:spcBef>
              <a:buSzPct val="87500"/>
              <a:buFont typeface="+mj-lt"/>
              <a:buAutoNum type="arabicPeriod"/>
              <a:tabLst>
                <a:tab pos="147955" algn="l"/>
                <a:tab pos="153035" algn="l"/>
              </a:tabLst>
            </a:pPr>
            <a:r>
              <a:rPr lang="en-US" sz="1000" b="1" dirty="0">
                <a:solidFill>
                  <a:schemeClr val="bg1"/>
                </a:solidFill>
                <a:latin typeface="Oriflame Sans 2.0" panose="020B0502020204020303" pitchFamily="34" charset="0"/>
                <a:cs typeface="Calibri"/>
              </a:rPr>
              <a:t>4</a:t>
            </a:r>
            <a:r>
              <a:rPr lang="ro-MD" sz="1000" b="1" dirty="0">
                <a:solidFill>
                  <a:schemeClr val="bg1"/>
                </a:solidFill>
                <a:latin typeface="Oriflame Sans 2.0" panose="020B0502020204020303" pitchFamily="34" charset="0"/>
                <a:cs typeface="Calibri"/>
              </a:rPr>
              <a:t>1058</a:t>
            </a:r>
            <a:r>
              <a:rPr sz="1000" b="1" dirty="0">
                <a:solidFill>
                  <a:schemeClr val="bg1"/>
                </a:solidFill>
                <a:latin typeface="Oriflame Sans 2.0" panose="020B0502020204020303" pitchFamily="34" charset="0"/>
                <a:cs typeface="Calibri"/>
              </a:rPr>
              <a:t> </a:t>
            </a:r>
            <a:r>
              <a:rPr lang="fr-FR" sz="1000" dirty="0" err="1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Cremă</a:t>
            </a:r>
            <a:r>
              <a:rPr lang="fr-FR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 de </a:t>
            </a:r>
            <a:r>
              <a:rPr lang="fr-FR" sz="1000" dirty="0" err="1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noapte</a:t>
            </a:r>
            <a:r>
              <a:rPr lang="fr-FR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 </a:t>
            </a:r>
            <a:r>
              <a:rPr lang="fr-FR" sz="1000" dirty="0" err="1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bogată</a:t>
            </a:r>
            <a:r>
              <a:rPr lang="fr-FR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 </a:t>
            </a:r>
            <a:r>
              <a:rPr lang="fr-FR" sz="1000" dirty="0" err="1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Novage</a:t>
            </a:r>
            <a:r>
              <a:rPr lang="fr-FR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+ Multi-Active Anti-</a:t>
            </a:r>
            <a:r>
              <a:rPr lang="fr-FR" sz="1000" dirty="0" err="1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Aging</a:t>
            </a:r>
            <a:br>
              <a:rPr lang="pl-PL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</a:br>
            <a:r>
              <a:rPr lang="ro-MD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Preț standard: </a:t>
            </a:r>
            <a:r>
              <a:rPr lang="en-US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1</a:t>
            </a:r>
            <a:r>
              <a:rPr lang="ro-MD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39 RON</a:t>
            </a:r>
            <a:endParaRPr lang="en-US" sz="1000" dirty="0">
              <a:solidFill>
                <a:schemeClr val="bg1"/>
              </a:solidFill>
              <a:latin typeface="Oriflame Sans 2.0" panose="020B0502020204020303" pitchFamily="34" charset="0"/>
              <a:cs typeface="Arial"/>
            </a:endParaRPr>
          </a:p>
          <a:p>
            <a:pPr marL="255270" marR="121920" indent="-228600">
              <a:spcBef>
                <a:spcPts val="110"/>
              </a:spcBef>
              <a:buSzPct val="87500"/>
              <a:buFont typeface="+mj-lt"/>
              <a:buAutoNum type="arabicPeriod"/>
              <a:tabLst>
                <a:tab pos="147955" algn="l"/>
                <a:tab pos="153035" algn="l"/>
              </a:tabLst>
            </a:pPr>
            <a:endParaRPr lang="en-US" sz="1000" dirty="0">
              <a:solidFill>
                <a:schemeClr val="bg1"/>
              </a:solidFill>
              <a:latin typeface="Oriflame Sans 2.0" panose="020B0502020204020303" pitchFamily="34" charset="0"/>
              <a:cs typeface="Arial"/>
            </a:endParaRPr>
          </a:p>
          <a:p>
            <a:pPr marL="255270" marR="121920" indent="-228600">
              <a:spcBef>
                <a:spcPts val="110"/>
              </a:spcBef>
              <a:buSzPct val="87500"/>
              <a:buFont typeface="+mj-lt"/>
              <a:buAutoNum type="arabicPeriod"/>
              <a:tabLst>
                <a:tab pos="147955" algn="l"/>
                <a:tab pos="153035" algn="l"/>
              </a:tabLst>
            </a:pPr>
            <a:r>
              <a:rPr lang="ro-MD" sz="1000" b="1" dirty="0">
                <a:solidFill>
                  <a:schemeClr val="bg1"/>
                </a:solidFill>
                <a:latin typeface="Oriflame Sans 2.0" panose="020B0502020204020303" pitchFamily="34" charset="0"/>
                <a:cs typeface="Calibri"/>
              </a:rPr>
              <a:t>152425  </a:t>
            </a:r>
            <a:r>
              <a:rPr lang="en-US" sz="1000" b="1" dirty="0" err="1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Prăjitor</a:t>
            </a:r>
            <a:r>
              <a:rPr lang="en-US" sz="1000" b="1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 de </a:t>
            </a:r>
            <a:r>
              <a:rPr lang="en-US" sz="1000" b="1" dirty="0" err="1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pâine</a:t>
            </a:r>
            <a:r>
              <a:rPr lang="en-US" sz="1000" b="1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 </a:t>
            </a:r>
            <a:r>
              <a:rPr lang="en-US" sz="1000" b="1" dirty="0" err="1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Comfee</a:t>
            </a:r>
            <a:r>
              <a:rPr lang="en-US" sz="1000" b="1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 Crem</a:t>
            </a:r>
            <a:r>
              <a:rPr lang="ro-MD" sz="1000" b="1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                                                   </a:t>
            </a:r>
            <a:r>
              <a:rPr lang="pl-PL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Preț standard: </a:t>
            </a:r>
            <a:r>
              <a:rPr lang="en-US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1</a:t>
            </a:r>
            <a:r>
              <a:rPr lang="ro-MD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9</a:t>
            </a:r>
            <a:r>
              <a:rPr lang="en-US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9</a:t>
            </a:r>
            <a:r>
              <a:rPr lang="pl-PL" sz="1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 RON</a:t>
            </a:r>
            <a:endParaRPr lang="en-US" sz="1000" dirty="0">
              <a:solidFill>
                <a:schemeClr val="bg1"/>
              </a:solidFill>
              <a:latin typeface="Oriflame Sans 2.0" panose="020B0502020204020303" pitchFamily="34" charset="0"/>
              <a:cs typeface="Arial"/>
            </a:endParaRPr>
          </a:p>
          <a:p>
            <a:pPr marL="255270" marR="121920" indent="-228600">
              <a:spcBef>
                <a:spcPts val="110"/>
              </a:spcBef>
              <a:buSzPct val="87500"/>
              <a:buFont typeface="+mj-lt"/>
              <a:buAutoNum type="arabicPeriod"/>
              <a:tabLst>
                <a:tab pos="147955" algn="l"/>
                <a:tab pos="153035" algn="l"/>
              </a:tabLst>
            </a:pPr>
            <a:endParaRPr lang="ro-MD" sz="1000" dirty="0">
              <a:solidFill>
                <a:schemeClr val="bg1"/>
              </a:solidFill>
              <a:latin typeface="Oriflame Sans 2.0" panose="020B0502020204020303" pitchFamily="34" charset="0"/>
              <a:cs typeface="Arial"/>
            </a:endParaRPr>
          </a:p>
        </p:txBody>
      </p:sp>
      <p:sp>
        <p:nvSpPr>
          <p:cNvPr id="11" name="object 47">
            <a:extLst>
              <a:ext uri="{FF2B5EF4-FFF2-40B4-BE49-F238E27FC236}">
                <a16:creationId xmlns:a16="http://schemas.microsoft.com/office/drawing/2014/main" id="{707F51E7-504A-A17A-B3F4-717BAAA0D32A}"/>
              </a:ext>
            </a:extLst>
          </p:cNvPr>
          <p:cNvSpPr txBox="1"/>
          <p:nvPr/>
        </p:nvSpPr>
        <p:spPr>
          <a:xfrm>
            <a:off x="372703" y="6193202"/>
            <a:ext cx="3189469" cy="6412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20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ALEGE-ȚI RECOMPENSA!</a:t>
            </a:r>
          </a:p>
          <a:p>
            <a:pPr marL="12700">
              <a:spcBef>
                <a:spcPts val="100"/>
              </a:spcBef>
            </a:pPr>
            <a:endParaRPr lang="en-US" sz="2000" dirty="0">
              <a:solidFill>
                <a:schemeClr val="bg1"/>
              </a:solidFill>
              <a:latin typeface="Oriflame Sans 2.0" panose="020B0502020204020303" pitchFamily="34" charset="0"/>
              <a:cs typeface="Arial"/>
            </a:endParaRPr>
          </a:p>
        </p:txBody>
      </p:sp>
      <p:sp>
        <p:nvSpPr>
          <p:cNvPr id="13" name="Prostokąt 36">
            <a:extLst>
              <a:ext uri="{FF2B5EF4-FFF2-40B4-BE49-F238E27FC236}">
                <a16:creationId xmlns:a16="http://schemas.microsoft.com/office/drawing/2014/main" id="{F546B8FC-464F-1D39-7695-BE77183E8D56}"/>
              </a:ext>
            </a:extLst>
          </p:cNvPr>
          <p:cNvSpPr/>
          <p:nvPr/>
        </p:nvSpPr>
        <p:spPr>
          <a:xfrm>
            <a:off x="9546948" y="503967"/>
            <a:ext cx="1937243" cy="288413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15" name="Grupa 7">
            <a:extLst>
              <a:ext uri="{FF2B5EF4-FFF2-40B4-BE49-F238E27FC236}">
                <a16:creationId xmlns:a16="http://schemas.microsoft.com/office/drawing/2014/main" id="{634F7293-32FE-BA03-438F-00A19BFDFA0B}"/>
              </a:ext>
            </a:extLst>
          </p:cNvPr>
          <p:cNvGrpSpPr/>
          <p:nvPr/>
        </p:nvGrpSpPr>
        <p:grpSpPr>
          <a:xfrm>
            <a:off x="4753407" y="514697"/>
            <a:ext cx="6711997" cy="6044439"/>
            <a:chOff x="4830543" y="544869"/>
            <a:chExt cx="6711997" cy="6044439"/>
          </a:xfrm>
        </p:grpSpPr>
        <p:sp>
          <p:nvSpPr>
            <p:cNvPr id="23" name="Prostokąt 36">
              <a:extLst>
                <a:ext uri="{FF2B5EF4-FFF2-40B4-BE49-F238E27FC236}">
                  <a16:creationId xmlns:a16="http://schemas.microsoft.com/office/drawing/2014/main" id="{696F4C96-ADFA-594A-1136-BB7C09C7648F}"/>
                </a:ext>
              </a:extLst>
            </p:cNvPr>
            <p:cNvSpPr/>
            <p:nvPr/>
          </p:nvSpPr>
          <p:spPr>
            <a:xfrm>
              <a:off x="9605297" y="3705178"/>
              <a:ext cx="1937243" cy="2884130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4" name="Prostokąt 57">
              <a:extLst>
                <a:ext uri="{FF2B5EF4-FFF2-40B4-BE49-F238E27FC236}">
                  <a16:creationId xmlns:a16="http://schemas.microsoft.com/office/drawing/2014/main" id="{73522257-6844-49C4-8C7B-128FA5DAB358}"/>
                </a:ext>
              </a:extLst>
            </p:cNvPr>
            <p:cNvSpPr/>
            <p:nvPr/>
          </p:nvSpPr>
          <p:spPr>
            <a:xfrm>
              <a:off x="7233668" y="544869"/>
              <a:ext cx="1906864" cy="2812913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8" name="Prostokąt 58">
              <a:extLst>
                <a:ext uri="{FF2B5EF4-FFF2-40B4-BE49-F238E27FC236}">
                  <a16:creationId xmlns:a16="http://schemas.microsoft.com/office/drawing/2014/main" id="{10C542C0-1B3E-3EC3-3CFD-37B1392A1A68}"/>
                </a:ext>
              </a:extLst>
            </p:cNvPr>
            <p:cNvSpPr/>
            <p:nvPr/>
          </p:nvSpPr>
          <p:spPr>
            <a:xfrm>
              <a:off x="4830543" y="544869"/>
              <a:ext cx="1928157" cy="2829824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31" name="Prostokąt 36">
            <a:extLst>
              <a:ext uri="{FF2B5EF4-FFF2-40B4-BE49-F238E27FC236}">
                <a16:creationId xmlns:a16="http://schemas.microsoft.com/office/drawing/2014/main" id="{9CE31728-4F82-8389-CF73-91E98CFDC822}"/>
              </a:ext>
            </a:extLst>
          </p:cNvPr>
          <p:cNvSpPr/>
          <p:nvPr/>
        </p:nvSpPr>
        <p:spPr>
          <a:xfrm>
            <a:off x="7126153" y="3659400"/>
            <a:ext cx="1937243" cy="288413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9" name="Prostokąt 36">
            <a:extLst>
              <a:ext uri="{FF2B5EF4-FFF2-40B4-BE49-F238E27FC236}">
                <a16:creationId xmlns:a16="http://schemas.microsoft.com/office/drawing/2014/main" id="{2B53FED8-C1CB-30E2-D578-2D2E8D597883}"/>
              </a:ext>
            </a:extLst>
          </p:cNvPr>
          <p:cNvSpPr/>
          <p:nvPr/>
        </p:nvSpPr>
        <p:spPr>
          <a:xfrm>
            <a:off x="4736480" y="3645278"/>
            <a:ext cx="1937243" cy="288413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4" name="object 50">
            <a:extLst>
              <a:ext uri="{FF2B5EF4-FFF2-40B4-BE49-F238E27FC236}">
                <a16:creationId xmlns:a16="http://schemas.microsoft.com/office/drawing/2014/main" id="{2CF4224E-3366-CFEE-B392-B257A75C2D0C}"/>
              </a:ext>
            </a:extLst>
          </p:cNvPr>
          <p:cNvSpPr txBox="1"/>
          <p:nvPr/>
        </p:nvSpPr>
        <p:spPr>
          <a:xfrm>
            <a:off x="16510125" y="601806"/>
            <a:ext cx="2234271" cy="3331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6510">
              <a:lnSpc>
                <a:spcPct val="107200"/>
              </a:lnSpc>
              <a:spcBef>
                <a:spcPts val="590"/>
              </a:spcBef>
            </a:pPr>
            <a:r>
              <a:rPr sz="1000" spc="-25">
                <a:latin typeface="Oriflame Sans 2.0" panose="020B0502020204020303" pitchFamily="34" charset="0"/>
                <a:cs typeface="Arial"/>
              </a:rPr>
              <a:t>100</a:t>
            </a:r>
            <a:r>
              <a:rPr sz="1000" spc="-20">
                <a:latin typeface="Oriflame Sans 2.0" panose="020B0502020204020303" pitchFamily="34" charset="0"/>
                <a:cs typeface="Arial"/>
              </a:rPr>
              <a:t> </a:t>
            </a:r>
            <a:r>
              <a:rPr sz="1000">
                <a:latin typeface="Oriflame Sans 2.0" panose="020B0502020204020303" pitchFamily="34" charset="0"/>
                <a:cs typeface="Arial"/>
              </a:rPr>
              <a:t>hearts</a:t>
            </a:r>
            <a:r>
              <a:rPr sz="1000" spc="-20">
                <a:latin typeface="Oriflame Sans 2.0" panose="020B0502020204020303" pitchFamily="34" charset="0"/>
                <a:cs typeface="Arial"/>
              </a:rPr>
              <a:t> </a:t>
            </a:r>
            <a:r>
              <a:rPr sz="1000">
                <a:latin typeface="Oriflame Sans 2.0" panose="020B0502020204020303" pitchFamily="34" charset="0"/>
                <a:cs typeface="Arial"/>
              </a:rPr>
              <a:t>can</a:t>
            </a:r>
            <a:r>
              <a:rPr sz="1000" spc="-20">
                <a:latin typeface="Oriflame Sans 2.0" panose="020B0502020204020303" pitchFamily="34" charset="0"/>
                <a:cs typeface="Arial"/>
              </a:rPr>
              <a:t> </a:t>
            </a:r>
            <a:r>
              <a:rPr sz="1000">
                <a:latin typeface="Oriflame Sans 2.0" panose="020B0502020204020303" pitchFamily="34" charset="0"/>
                <a:cs typeface="Arial"/>
              </a:rPr>
              <a:t>be</a:t>
            </a:r>
            <a:r>
              <a:rPr sz="1000" spc="-20">
                <a:latin typeface="Oriflame Sans 2.0" panose="020B0502020204020303" pitchFamily="34" charset="0"/>
                <a:cs typeface="Arial"/>
              </a:rPr>
              <a:t> </a:t>
            </a:r>
            <a:r>
              <a:rPr sz="1000" spc="-10">
                <a:latin typeface="Oriflame Sans 2.0" panose="020B0502020204020303" pitchFamily="34" charset="0"/>
                <a:cs typeface="Arial"/>
              </a:rPr>
              <a:t>exchange</a:t>
            </a:r>
            <a:r>
              <a:rPr lang="pl-PL" sz="1000" spc="-10">
                <a:latin typeface="Oriflame Sans 2.0" panose="020B0502020204020303" pitchFamily="34" charset="0"/>
                <a:cs typeface="Arial"/>
              </a:rPr>
              <a:t>d </a:t>
            </a:r>
            <a:r>
              <a:rPr sz="1000">
                <a:latin typeface="Oriflame Sans 2.0" panose="020B0502020204020303" pitchFamily="34" charset="0"/>
                <a:cs typeface="Arial"/>
              </a:rPr>
              <a:t>for</a:t>
            </a:r>
            <a:r>
              <a:rPr sz="1000" spc="-35">
                <a:latin typeface="Oriflame Sans 2.0" panose="020B0502020204020303" pitchFamily="34" charset="0"/>
                <a:cs typeface="Arial"/>
              </a:rPr>
              <a:t> </a:t>
            </a:r>
            <a:r>
              <a:rPr sz="1000">
                <a:latin typeface="Oriflame Sans 2.0" panose="020B0502020204020303" pitchFamily="34" charset="0"/>
                <a:cs typeface="Arial"/>
              </a:rPr>
              <a:t>a</a:t>
            </a:r>
            <a:r>
              <a:rPr sz="1000" spc="-30">
                <a:latin typeface="Oriflame Sans 2.0" panose="020B0502020204020303" pitchFamily="34" charset="0"/>
                <a:cs typeface="Arial"/>
              </a:rPr>
              <a:t> </a:t>
            </a:r>
            <a:r>
              <a:rPr sz="1000">
                <a:latin typeface="Oriflame Sans 2.0" panose="020B0502020204020303" pitchFamily="34" charset="0"/>
                <a:cs typeface="Arial"/>
              </a:rPr>
              <a:t>prize</a:t>
            </a:r>
            <a:r>
              <a:rPr sz="1000" spc="-35">
                <a:latin typeface="Oriflame Sans 2.0" panose="020B0502020204020303" pitchFamily="34" charset="0"/>
                <a:cs typeface="Arial"/>
              </a:rPr>
              <a:t> </a:t>
            </a:r>
            <a:r>
              <a:rPr sz="1000">
                <a:latin typeface="Oriflame Sans 2.0" panose="020B0502020204020303" pitchFamily="34" charset="0"/>
                <a:cs typeface="Arial"/>
              </a:rPr>
              <a:t>of</a:t>
            </a:r>
            <a:r>
              <a:rPr sz="1000" spc="-30">
                <a:latin typeface="Oriflame Sans 2.0" panose="020B0502020204020303" pitchFamily="34" charset="0"/>
                <a:cs typeface="Arial"/>
              </a:rPr>
              <a:t> </a:t>
            </a:r>
            <a:r>
              <a:rPr sz="1000">
                <a:latin typeface="Oriflame Sans 2.0" panose="020B0502020204020303" pitchFamily="34" charset="0"/>
                <a:cs typeface="Arial"/>
              </a:rPr>
              <a:t>your</a:t>
            </a:r>
            <a:r>
              <a:rPr sz="1000" spc="-35">
                <a:latin typeface="Oriflame Sans 2.0" panose="020B0502020204020303" pitchFamily="34" charset="0"/>
                <a:cs typeface="Arial"/>
              </a:rPr>
              <a:t> </a:t>
            </a:r>
            <a:r>
              <a:rPr sz="1000" spc="-10">
                <a:latin typeface="Oriflame Sans 2.0" panose="020B0502020204020303" pitchFamily="34" charset="0"/>
                <a:cs typeface="Arial"/>
              </a:rPr>
              <a:t>choice</a:t>
            </a:r>
            <a:r>
              <a:rPr lang="pl-PL" sz="1000" spc="-10">
                <a:latin typeface="Oriflame Sans 2.0" panose="020B0502020204020303" pitchFamily="34" charset="0"/>
                <a:cs typeface="Arial"/>
              </a:rPr>
              <a:t> </a:t>
            </a:r>
            <a:r>
              <a:rPr sz="1000">
                <a:latin typeface="Oriflame Sans 2.0" panose="020B0502020204020303" pitchFamily="34" charset="0"/>
                <a:cs typeface="Arial"/>
              </a:rPr>
              <a:t>for</a:t>
            </a:r>
            <a:r>
              <a:rPr sz="1000" spc="-55">
                <a:latin typeface="Oriflame Sans 2.0" panose="020B0502020204020303" pitchFamily="34" charset="0"/>
                <a:cs typeface="Arial"/>
              </a:rPr>
              <a:t> </a:t>
            </a:r>
            <a:r>
              <a:rPr sz="1000" spc="-10">
                <a:latin typeface="Oriflame Sans 2.0" panose="020B0502020204020303" pitchFamily="34" charset="0"/>
                <a:cs typeface="Arial"/>
              </a:rPr>
              <a:t>just</a:t>
            </a:r>
            <a:r>
              <a:rPr sz="1000" spc="-50">
                <a:latin typeface="Oriflame Sans 2.0" panose="020B0502020204020303" pitchFamily="34" charset="0"/>
                <a:cs typeface="Arial"/>
              </a:rPr>
              <a:t> </a:t>
            </a:r>
            <a:r>
              <a:rPr sz="1000" spc="-10">
                <a:latin typeface="Oriflame Sans 2.0" panose="020B0502020204020303" pitchFamily="34" charset="0"/>
                <a:cs typeface="Arial"/>
              </a:rPr>
              <a:t>XX.XX.</a:t>
            </a:r>
            <a:endParaRPr sz="1000">
              <a:latin typeface="Oriflame Sans 2.0" panose="020B0502020204020303" pitchFamily="34" charset="0"/>
              <a:cs typeface="Arial"/>
            </a:endParaRPr>
          </a:p>
        </p:txBody>
      </p:sp>
      <p:sp>
        <p:nvSpPr>
          <p:cNvPr id="46" name="object 25">
            <a:extLst>
              <a:ext uri="{FF2B5EF4-FFF2-40B4-BE49-F238E27FC236}">
                <a16:creationId xmlns:a16="http://schemas.microsoft.com/office/drawing/2014/main" id="{5DF395BF-5D8F-9A70-1456-22FA47A38366}"/>
              </a:ext>
            </a:extLst>
          </p:cNvPr>
          <p:cNvSpPr/>
          <p:nvPr/>
        </p:nvSpPr>
        <p:spPr>
          <a:xfrm>
            <a:off x="4831967" y="3246854"/>
            <a:ext cx="142240" cy="142240"/>
          </a:xfrm>
          <a:custGeom>
            <a:avLst/>
            <a:gdLst/>
            <a:ahLst/>
            <a:cxnLst/>
            <a:rect l="l" t="t" r="r" b="b"/>
            <a:pathLst>
              <a:path w="142239" h="142239">
                <a:moveTo>
                  <a:pt x="141986" y="0"/>
                </a:moveTo>
                <a:lnTo>
                  <a:pt x="0" y="0"/>
                </a:lnTo>
                <a:lnTo>
                  <a:pt x="0" y="141986"/>
                </a:lnTo>
                <a:lnTo>
                  <a:pt x="141986" y="141986"/>
                </a:lnTo>
                <a:lnTo>
                  <a:pt x="141986" y="0"/>
                </a:lnTo>
                <a:close/>
              </a:path>
            </a:pathLst>
          </a:custGeom>
          <a:solidFill>
            <a:srgbClr val="E27CA1"/>
          </a:solidFill>
        </p:spPr>
        <p:txBody>
          <a:bodyPr wrap="square" lIns="0" tIns="0" rIns="0" bIns="0" rtlCol="0"/>
          <a:lstStyle/>
          <a:p>
            <a:endParaRPr dirty="0">
              <a:solidFill>
                <a:schemeClr val="bg1"/>
              </a:solidFill>
              <a:highlight>
                <a:srgbClr val="D8304C"/>
              </a:highlight>
              <a:latin typeface="Oriflame Sans 2.0" panose="020B0502020204020303" pitchFamily="34" charset="0"/>
            </a:endParaRPr>
          </a:p>
        </p:txBody>
      </p:sp>
      <p:sp>
        <p:nvSpPr>
          <p:cNvPr id="48" name="object 26">
            <a:extLst>
              <a:ext uri="{FF2B5EF4-FFF2-40B4-BE49-F238E27FC236}">
                <a16:creationId xmlns:a16="http://schemas.microsoft.com/office/drawing/2014/main" id="{6E310653-55C2-D34B-50AA-9D1CC52AF323}"/>
              </a:ext>
            </a:extLst>
          </p:cNvPr>
          <p:cNvSpPr txBox="1"/>
          <p:nvPr/>
        </p:nvSpPr>
        <p:spPr>
          <a:xfrm>
            <a:off x="4875147" y="3249158"/>
            <a:ext cx="55880" cy="123752"/>
          </a:xfrm>
          <a:prstGeom prst="rect">
            <a:avLst/>
          </a:prstGeom>
          <a:solidFill>
            <a:srgbClr val="E27CA1"/>
          </a:solidFill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70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1</a:t>
            </a:r>
          </a:p>
        </p:txBody>
      </p:sp>
      <p:sp>
        <p:nvSpPr>
          <p:cNvPr id="49" name="object 25">
            <a:extLst>
              <a:ext uri="{FF2B5EF4-FFF2-40B4-BE49-F238E27FC236}">
                <a16:creationId xmlns:a16="http://schemas.microsoft.com/office/drawing/2014/main" id="{8FF595B2-AFC4-B9D8-DCCD-888F26177F3B}"/>
              </a:ext>
            </a:extLst>
          </p:cNvPr>
          <p:cNvSpPr/>
          <p:nvPr/>
        </p:nvSpPr>
        <p:spPr>
          <a:xfrm>
            <a:off x="7235312" y="3240097"/>
            <a:ext cx="142240" cy="142240"/>
          </a:xfrm>
          <a:custGeom>
            <a:avLst/>
            <a:gdLst/>
            <a:ahLst/>
            <a:cxnLst/>
            <a:rect l="l" t="t" r="r" b="b"/>
            <a:pathLst>
              <a:path w="142239" h="142239">
                <a:moveTo>
                  <a:pt x="141986" y="0"/>
                </a:moveTo>
                <a:lnTo>
                  <a:pt x="0" y="0"/>
                </a:lnTo>
                <a:lnTo>
                  <a:pt x="0" y="141986"/>
                </a:lnTo>
                <a:lnTo>
                  <a:pt x="141986" y="141986"/>
                </a:lnTo>
                <a:lnTo>
                  <a:pt x="141986" y="0"/>
                </a:lnTo>
                <a:close/>
              </a:path>
            </a:pathLst>
          </a:custGeom>
          <a:solidFill>
            <a:srgbClr val="E27CA1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  <a:latin typeface="Oriflame Sans 2.0" panose="020B0502020204020303" pitchFamily="34" charset="0"/>
            </a:endParaRPr>
          </a:p>
        </p:txBody>
      </p:sp>
      <p:sp>
        <p:nvSpPr>
          <p:cNvPr id="52" name="object 26">
            <a:extLst>
              <a:ext uri="{FF2B5EF4-FFF2-40B4-BE49-F238E27FC236}">
                <a16:creationId xmlns:a16="http://schemas.microsoft.com/office/drawing/2014/main" id="{01BB25DD-0F83-0A7F-95C8-9AE07AD6822A}"/>
              </a:ext>
            </a:extLst>
          </p:cNvPr>
          <p:cNvSpPr txBox="1"/>
          <p:nvPr/>
        </p:nvSpPr>
        <p:spPr>
          <a:xfrm>
            <a:off x="7290367" y="3220768"/>
            <a:ext cx="55880" cy="123752"/>
          </a:xfrm>
          <a:prstGeom prst="rect">
            <a:avLst/>
          </a:prstGeom>
          <a:solidFill>
            <a:srgbClr val="E27CA1"/>
          </a:solidFill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pl-PL" sz="70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2</a:t>
            </a:r>
            <a:endParaRPr sz="700">
              <a:solidFill>
                <a:schemeClr val="bg1"/>
              </a:solidFill>
              <a:latin typeface="Oriflame Sans 2.0" panose="020B0502020204020303" pitchFamily="34" charset="0"/>
              <a:cs typeface="Arial"/>
            </a:endParaRPr>
          </a:p>
        </p:txBody>
      </p:sp>
      <p:sp>
        <p:nvSpPr>
          <p:cNvPr id="59" name="object 25">
            <a:extLst>
              <a:ext uri="{FF2B5EF4-FFF2-40B4-BE49-F238E27FC236}">
                <a16:creationId xmlns:a16="http://schemas.microsoft.com/office/drawing/2014/main" id="{05259326-F607-4628-4EDB-4694BD7AA5AD}"/>
              </a:ext>
            </a:extLst>
          </p:cNvPr>
          <p:cNvSpPr/>
          <p:nvPr/>
        </p:nvSpPr>
        <p:spPr>
          <a:xfrm>
            <a:off x="9624168" y="3297980"/>
            <a:ext cx="142240" cy="142240"/>
          </a:xfrm>
          <a:custGeom>
            <a:avLst/>
            <a:gdLst/>
            <a:ahLst/>
            <a:cxnLst/>
            <a:rect l="l" t="t" r="r" b="b"/>
            <a:pathLst>
              <a:path w="142239" h="142239">
                <a:moveTo>
                  <a:pt x="141986" y="0"/>
                </a:moveTo>
                <a:lnTo>
                  <a:pt x="0" y="0"/>
                </a:lnTo>
                <a:lnTo>
                  <a:pt x="0" y="141986"/>
                </a:lnTo>
                <a:lnTo>
                  <a:pt x="141986" y="141986"/>
                </a:lnTo>
                <a:lnTo>
                  <a:pt x="141986" y="0"/>
                </a:lnTo>
                <a:close/>
              </a:path>
            </a:pathLst>
          </a:custGeom>
          <a:solidFill>
            <a:srgbClr val="E27CA1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  <a:latin typeface="Oriflame Sans 2.0" panose="020B0502020204020303" pitchFamily="34" charset="0"/>
            </a:endParaRPr>
          </a:p>
        </p:txBody>
      </p:sp>
      <p:sp>
        <p:nvSpPr>
          <p:cNvPr id="60" name="object 26">
            <a:extLst>
              <a:ext uri="{FF2B5EF4-FFF2-40B4-BE49-F238E27FC236}">
                <a16:creationId xmlns:a16="http://schemas.microsoft.com/office/drawing/2014/main" id="{DA04FE6B-0881-C40D-8823-8C4C1F13586C}"/>
              </a:ext>
            </a:extLst>
          </p:cNvPr>
          <p:cNvSpPr txBox="1"/>
          <p:nvPr/>
        </p:nvSpPr>
        <p:spPr>
          <a:xfrm>
            <a:off x="9667348" y="3314989"/>
            <a:ext cx="55880" cy="123752"/>
          </a:xfrm>
          <a:prstGeom prst="rect">
            <a:avLst/>
          </a:prstGeom>
          <a:solidFill>
            <a:srgbClr val="E27CA1"/>
          </a:solidFill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pl-PL" sz="7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3</a:t>
            </a:r>
            <a:endParaRPr sz="700" dirty="0">
              <a:solidFill>
                <a:schemeClr val="bg1"/>
              </a:solidFill>
              <a:latin typeface="Oriflame Sans 2.0" panose="020B0502020204020303" pitchFamily="34" charset="0"/>
              <a:cs typeface="Arial"/>
            </a:endParaRPr>
          </a:p>
        </p:txBody>
      </p:sp>
      <p:sp>
        <p:nvSpPr>
          <p:cNvPr id="61" name="object 25">
            <a:extLst>
              <a:ext uri="{FF2B5EF4-FFF2-40B4-BE49-F238E27FC236}">
                <a16:creationId xmlns:a16="http://schemas.microsoft.com/office/drawing/2014/main" id="{61739A53-871F-1F26-FAD2-67191558AFDA}"/>
              </a:ext>
            </a:extLst>
          </p:cNvPr>
          <p:cNvSpPr/>
          <p:nvPr/>
        </p:nvSpPr>
        <p:spPr>
          <a:xfrm>
            <a:off x="4810710" y="6432501"/>
            <a:ext cx="142240" cy="142240"/>
          </a:xfrm>
          <a:custGeom>
            <a:avLst/>
            <a:gdLst/>
            <a:ahLst/>
            <a:cxnLst/>
            <a:rect l="l" t="t" r="r" b="b"/>
            <a:pathLst>
              <a:path w="142239" h="142239">
                <a:moveTo>
                  <a:pt x="141986" y="0"/>
                </a:moveTo>
                <a:lnTo>
                  <a:pt x="0" y="0"/>
                </a:lnTo>
                <a:lnTo>
                  <a:pt x="0" y="141986"/>
                </a:lnTo>
                <a:lnTo>
                  <a:pt x="141986" y="141986"/>
                </a:lnTo>
                <a:lnTo>
                  <a:pt x="141986" y="0"/>
                </a:lnTo>
                <a:close/>
              </a:path>
            </a:pathLst>
          </a:custGeom>
          <a:solidFill>
            <a:srgbClr val="E27CA1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  <a:latin typeface="Oriflame Sans 2.0" panose="020B0502020204020303" pitchFamily="34" charset="0"/>
            </a:endParaRPr>
          </a:p>
        </p:txBody>
      </p:sp>
      <p:sp>
        <p:nvSpPr>
          <p:cNvPr id="62" name="object 26">
            <a:extLst>
              <a:ext uri="{FF2B5EF4-FFF2-40B4-BE49-F238E27FC236}">
                <a16:creationId xmlns:a16="http://schemas.microsoft.com/office/drawing/2014/main" id="{2252221B-0D3E-39F8-041A-6129BCB53295}"/>
              </a:ext>
            </a:extLst>
          </p:cNvPr>
          <p:cNvSpPr txBox="1"/>
          <p:nvPr/>
        </p:nvSpPr>
        <p:spPr>
          <a:xfrm>
            <a:off x="4837130" y="6432349"/>
            <a:ext cx="55880" cy="123752"/>
          </a:xfrm>
          <a:prstGeom prst="rect">
            <a:avLst/>
          </a:prstGeom>
          <a:solidFill>
            <a:srgbClr val="E27CA1"/>
          </a:solidFill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pl-PL" sz="7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4</a:t>
            </a:r>
            <a:endParaRPr sz="700" dirty="0">
              <a:solidFill>
                <a:schemeClr val="bg1"/>
              </a:solidFill>
              <a:latin typeface="Oriflame Sans 2.0" panose="020B0502020204020303" pitchFamily="34" charset="0"/>
              <a:cs typeface="Arial"/>
            </a:endParaRPr>
          </a:p>
        </p:txBody>
      </p:sp>
      <p:sp>
        <p:nvSpPr>
          <p:cNvPr id="63" name="object 25">
            <a:extLst>
              <a:ext uri="{FF2B5EF4-FFF2-40B4-BE49-F238E27FC236}">
                <a16:creationId xmlns:a16="http://schemas.microsoft.com/office/drawing/2014/main" id="{24FB7C71-D42F-04A5-9C73-7705E5041570}"/>
              </a:ext>
            </a:extLst>
          </p:cNvPr>
          <p:cNvSpPr/>
          <p:nvPr/>
        </p:nvSpPr>
        <p:spPr>
          <a:xfrm>
            <a:off x="9581061" y="6449982"/>
            <a:ext cx="142240" cy="142240"/>
          </a:xfrm>
          <a:custGeom>
            <a:avLst/>
            <a:gdLst/>
            <a:ahLst/>
            <a:cxnLst/>
            <a:rect l="l" t="t" r="r" b="b"/>
            <a:pathLst>
              <a:path w="142239" h="142239">
                <a:moveTo>
                  <a:pt x="141986" y="0"/>
                </a:moveTo>
                <a:lnTo>
                  <a:pt x="0" y="0"/>
                </a:lnTo>
                <a:lnTo>
                  <a:pt x="0" y="141986"/>
                </a:lnTo>
                <a:lnTo>
                  <a:pt x="141986" y="141986"/>
                </a:lnTo>
                <a:lnTo>
                  <a:pt x="141986" y="0"/>
                </a:lnTo>
                <a:close/>
              </a:path>
            </a:pathLst>
          </a:custGeom>
          <a:solidFill>
            <a:srgbClr val="E27CA1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  <a:latin typeface="Oriflame Sans 2.0" panose="020B0502020204020303" pitchFamily="34" charset="0"/>
            </a:endParaRPr>
          </a:p>
        </p:txBody>
      </p:sp>
      <p:sp>
        <p:nvSpPr>
          <p:cNvPr id="64" name="object 26">
            <a:extLst>
              <a:ext uri="{FF2B5EF4-FFF2-40B4-BE49-F238E27FC236}">
                <a16:creationId xmlns:a16="http://schemas.microsoft.com/office/drawing/2014/main" id="{8550ADB5-33A0-2D19-1C4B-CADB3D7CC63D}"/>
              </a:ext>
            </a:extLst>
          </p:cNvPr>
          <p:cNvSpPr txBox="1"/>
          <p:nvPr/>
        </p:nvSpPr>
        <p:spPr>
          <a:xfrm>
            <a:off x="9610261" y="6451927"/>
            <a:ext cx="55880" cy="123752"/>
          </a:xfrm>
          <a:prstGeom prst="rect">
            <a:avLst/>
          </a:prstGeom>
          <a:solidFill>
            <a:srgbClr val="E27CA1"/>
          </a:solidFill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pl-PL" sz="7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6</a:t>
            </a:r>
            <a:endParaRPr sz="700" dirty="0">
              <a:solidFill>
                <a:schemeClr val="bg1"/>
              </a:solidFill>
              <a:latin typeface="Oriflame Sans 2.0" panose="020B0502020204020303" pitchFamily="34" charset="0"/>
              <a:cs typeface="Arial"/>
            </a:endParaRPr>
          </a:p>
        </p:txBody>
      </p:sp>
      <p:grpSp>
        <p:nvGrpSpPr>
          <p:cNvPr id="65" name="Grupa 37">
            <a:extLst>
              <a:ext uri="{FF2B5EF4-FFF2-40B4-BE49-F238E27FC236}">
                <a16:creationId xmlns:a16="http://schemas.microsoft.com/office/drawing/2014/main" id="{CB3EBF60-647D-11FB-824B-B1D45CA7090C}"/>
              </a:ext>
            </a:extLst>
          </p:cNvPr>
          <p:cNvGrpSpPr/>
          <p:nvPr/>
        </p:nvGrpSpPr>
        <p:grpSpPr>
          <a:xfrm>
            <a:off x="4974207" y="660382"/>
            <a:ext cx="3329680" cy="273160"/>
            <a:chOff x="185102" y="2463756"/>
            <a:chExt cx="4036409" cy="305558"/>
          </a:xfrm>
        </p:grpSpPr>
        <p:sp>
          <p:nvSpPr>
            <p:cNvPr id="66" name="TextBox 7">
              <a:extLst>
                <a:ext uri="{FF2B5EF4-FFF2-40B4-BE49-F238E27FC236}">
                  <a16:creationId xmlns:a16="http://schemas.microsoft.com/office/drawing/2014/main" id="{0D994675-1B58-DF84-17E3-C50D80AB3BD7}"/>
                </a:ext>
              </a:extLst>
            </p:cNvPr>
            <p:cNvSpPr txBox="1"/>
            <p:nvPr/>
          </p:nvSpPr>
          <p:spPr>
            <a:xfrm>
              <a:off x="185102" y="2522364"/>
              <a:ext cx="4036409" cy="2469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82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o-MD" sz="1400" dirty="0">
                  <a:solidFill>
                    <a:srgbClr val="2C2424"/>
                  </a:solidFill>
                  <a:latin typeface="Oriflame Sans 2.0" panose="020B0502020204020303" pitchFamily="34" charset="0"/>
                </a:rPr>
                <a:t>5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C2424"/>
                  </a:solidFill>
                  <a:effectLst/>
                  <a:uLnTx/>
                  <a:uFillTx/>
                  <a:latin typeface="Oriflame Sans 2.0" panose="020B0502020204020303" pitchFamily="34" charset="0"/>
                  <a:ea typeface="+mn-ea"/>
                  <a:cs typeface="+mn-cs"/>
                </a:rPr>
                <a:t>00      +</a:t>
              </a:r>
              <a:r>
                <a:rPr kumimoji="0" lang="ro-RO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C2424"/>
                  </a:solidFill>
                  <a:effectLst/>
                  <a:uLnTx/>
                  <a:uFillTx/>
                  <a:latin typeface="Oriflame Sans 2.0" panose="020B0502020204020303" pitchFamily="34" charset="0"/>
                  <a:ea typeface="+mn-ea"/>
                  <a:cs typeface="+mn-cs"/>
                </a:rPr>
                <a:t> </a:t>
              </a:r>
              <a:r>
                <a:rPr kumimoji="0" lang="ro-MD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C2424"/>
                  </a:solidFill>
                  <a:effectLst/>
                  <a:uLnTx/>
                  <a:uFillTx/>
                  <a:latin typeface="Oriflame Sans 2.0" panose="020B0502020204020303" pitchFamily="34" charset="0"/>
                  <a:ea typeface="+mn-ea"/>
                  <a:cs typeface="+mn-cs"/>
                </a:rPr>
                <a:t>33</a:t>
              </a:r>
              <a:r>
                <a:rPr kumimoji="0" lang="ro-RO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C2424"/>
                  </a:solidFill>
                  <a:effectLst/>
                  <a:uLnTx/>
                  <a:uFillTx/>
                  <a:latin typeface="Oriflame Sans 2.0" panose="020B0502020204020303" pitchFamily="34" charset="0"/>
                  <a:ea typeface="+mn-ea"/>
                  <a:cs typeface="+mn-cs"/>
                </a:rPr>
                <a:t> RON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C2424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+mn-cs"/>
              </a:endParaRPr>
            </a:p>
          </p:txBody>
        </p:sp>
        <p:pic>
          <p:nvPicPr>
            <p:cNvPr id="67" name="Grafika 34">
              <a:extLst>
                <a:ext uri="{FF2B5EF4-FFF2-40B4-BE49-F238E27FC236}">
                  <a16:creationId xmlns:a16="http://schemas.microsoft.com/office/drawing/2014/main" id="{19E83EA5-704D-F944-3E8D-D4B800E2F72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96218" y="2463756"/>
              <a:ext cx="270849" cy="246950"/>
            </a:xfrm>
            <a:prstGeom prst="rect">
              <a:avLst/>
            </a:prstGeom>
          </p:spPr>
        </p:pic>
      </p:grpSp>
      <p:grpSp>
        <p:nvGrpSpPr>
          <p:cNvPr id="68" name="Grupa 37">
            <a:extLst>
              <a:ext uri="{FF2B5EF4-FFF2-40B4-BE49-F238E27FC236}">
                <a16:creationId xmlns:a16="http://schemas.microsoft.com/office/drawing/2014/main" id="{561D4A4A-F224-E11D-4C6D-96DE4B28BC29}"/>
              </a:ext>
            </a:extLst>
          </p:cNvPr>
          <p:cNvGrpSpPr/>
          <p:nvPr/>
        </p:nvGrpSpPr>
        <p:grpSpPr>
          <a:xfrm>
            <a:off x="7441548" y="670350"/>
            <a:ext cx="3329680" cy="273160"/>
            <a:chOff x="185102" y="2463756"/>
            <a:chExt cx="4036409" cy="305558"/>
          </a:xfrm>
        </p:grpSpPr>
        <p:sp>
          <p:nvSpPr>
            <p:cNvPr id="69" name="TextBox 7">
              <a:extLst>
                <a:ext uri="{FF2B5EF4-FFF2-40B4-BE49-F238E27FC236}">
                  <a16:creationId xmlns:a16="http://schemas.microsoft.com/office/drawing/2014/main" id="{DFFB837A-B00E-E700-27CD-3501A214D782}"/>
                </a:ext>
              </a:extLst>
            </p:cNvPr>
            <p:cNvSpPr txBox="1"/>
            <p:nvPr/>
          </p:nvSpPr>
          <p:spPr>
            <a:xfrm>
              <a:off x="185102" y="2522364"/>
              <a:ext cx="4036409" cy="2469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82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o-MD" sz="1400" dirty="0">
                  <a:solidFill>
                    <a:srgbClr val="2C2424"/>
                  </a:solidFill>
                  <a:latin typeface="Oriflame Sans 2.0" panose="020B0502020204020303" pitchFamily="34" charset="0"/>
                </a:rPr>
                <a:t>5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C2424"/>
                  </a:solidFill>
                  <a:effectLst/>
                  <a:uLnTx/>
                  <a:uFillTx/>
                  <a:latin typeface="Oriflame Sans 2.0" panose="020B0502020204020303" pitchFamily="34" charset="0"/>
                  <a:ea typeface="+mn-ea"/>
                  <a:cs typeface="+mn-cs"/>
                </a:rPr>
                <a:t>00      +</a:t>
              </a:r>
              <a:r>
                <a:rPr kumimoji="0" lang="ro-RO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C2424"/>
                  </a:solidFill>
                  <a:effectLst/>
                  <a:uLnTx/>
                  <a:uFillTx/>
                  <a:latin typeface="Oriflame Sans 2.0" panose="020B0502020204020303" pitchFamily="34" charset="0"/>
                  <a:ea typeface="+mn-ea"/>
                  <a:cs typeface="+mn-cs"/>
                </a:rPr>
                <a:t>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C2424"/>
                  </a:solidFill>
                  <a:effectLst/>
                  <a:uLnTx/>
                  <a:uFillTx/>
                  <a:latin typeface="Oriflame Sans 2.0" panose="020B0502020204020303" pitchFamily="34" charset="0"/>
                  <a:ea typeface="+mn-ea"/>
                  <a:cs typeface="+mn-cs"/>
                </a:rPr>
                <a:t>3</a:t>
              </a:r>
              <a:r>
                <a:rPr kumimoji="0" lang="ro-MD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C2424"/>
                  </a:solidFill>
                  <a:effectLst/>
                  <a:uLnTx/>
                  <a:uFillTx/>
                  <a:latin typeface="Oriflame Sans 2.0" panose="020B0502020204020303" pitchFamily="34" charset="0"/>
                  <a:ea typeface="+mn-ea"/>
                  <a:cs typeface="+mn-cs"/>
                </a:rPr>
                <a:t>5</a:t>
              </a:r>
              <a:r>
                <a:rPr kumimoji="0" lang="ro-RO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C2424"/>
                  </a:solidFill>
                  <a:effectLst/>
                  <a:uLnTx/>
                  <a:uFillTx/>
                  <a:latin typeface="Oriflame Sans 2.0" panose="020B0502020204020303" pitchFamily="34" charset="0"/>
                  <a:ea typeface="+mn-ea"/>
                  <a:cs typeface="+mn-cs"/>
                </a:rPr>
                <a:t> RON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C2424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+mn-cs"/>
              </a:endParaRPr>
            </a:p>
          </p:txBody>
        </p:sp>
        <p:pic>
          <p:nvPicPr>
            <p:cNvPr id="70" name="Grafika 34">
              <a:extLst>
                <a:ext uri="{FF2B5EF4-FFF2-40B4-BE49-F238E27FC236}">
                  <a16:creationId xmlns:a16="http://schemas.microsoft.com/office/drawing/2014/main" id="{961099FF-E113-B6DA-33CB-80032CDD562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96218" y="2463756"/>
              <a:ext cx="270849" cy="246950"/>
            </a:xfrm>
            <a:prstGeom prst="rect">
              <a:avLst/>
            </a:prstGeom>
          </p:spPr>
        </p:pic>
      </p:grpSp>
      <p:grpSp>
        <p:nvGrpSpPr>
          <p:cNvPr id="71" name="Grupa 37">
            <a:extLst>
              <a:ext uri="{FF2B5EF4-FFF2-40B4-BE49-F238E27FC236}">
                <a16:creationId xmlns:a16="http://schemas.microsoft.com/office/drawing/2014/main" id="{74E79F6D-7398-9B63-BA26-D336CEB79EE6}"/>
              </a:ext>
            </a:extLst>
          </p:cNvPr>
          <p:cNvGrpSpPr/>
          <p:nvPr/>
        </p:nvGrpSpPr>
        <p:grpSpPr>
          <a:xfrm>
            <a:off x="4952950" y="3804496"/>
            <a:ext cx="3329680" cy="273160"/>
            <a:chOff x="185102" y="2463756"/>
            <a:chExt cx="4036409" cy="305558"/>
          </a:xfrm>
        </p:grpSpPr>
        <p:sp>
          <p:nvSpPr>
            <p:cNvPr id="72" name="TextBox 7">
              <a:extLst>
                <a:ext uri="{FF2B5EF4-FFF2-40B4-BE49-F238E27FC236}">
                  <a16:creationId xmlns:a16="http://schemas.microsoft.com/office/drawing/2014/main" id="{DB20438B-ECB9-8194-A936-E7640C921723}"/>
                </a:ext>
              </a:extLst>
            </p:cNvPr>
            <p:cNvSpPr txBox="1"/>
            <p:nvPr/>
          </p:nvSpPr>
          <p:spPr>
            <a:xfrm>
              <a:off x="185102" y="2522364"/>
              <a:ext cx="4036409" cy="2469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82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o-MD" sz="1400" dirty="0">
                  <a:solidFill>
                    <a:srgbClr val="2C2424"/>
                  </a:solidFill>
                  <a:latin typeface="Oriflame Sans 2.0" panose="020B0502020204020303" pitchFamily="34" charset="0"/>
                </a:rPr>
                <a:t>5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C2424"/>
                  </a:solidFill>
                  <a:effectLst/>
                  <a:uLnTx/>
                  <a:uFillTx/>
                  <a:latin typeface="Oriflame Sans 2.0" panose="020B0502020204020303" pitchFamily="34" charset="0"/>
                  <a:ea typeface="+mn-ea"/>
                  <a:cs typeface="+mn-cs"/>
                </a:rPr>
                <a:t>00      +</a:t>
              </a:r>
              <a:r>
                <a:rPr kumimoji="0" lang="ro-RO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C2424"/>
                  </a:solidFill>
                  <a:effectLst/>
                  <a:uLnTx/>
                  <a:uFillTx/>
                  <a:latin typeface="Oriflame Sans 2.0" panose="020B0502020204020303" pitchFamily="34" charset="0"/>
                  <a:ea typeface="+mn-ea"/>
                  <a:cs typeface="+mn-cs"/>
                </a:rPr>
                <a:t> </a:t>
              </a:r>
              <a:r>
                <a:rPr kumimoji="0" lang="ro-MD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C2424"/>
                  </a:solidFill>
                  <a:effectLst/>
                  <a:uLnTx/>
                  <a:uFillTx/>
                  <a:latin typeface="Oriflame Sans 2.0" panose="020B0502020204020303" pitchFamily="34" charset="0"/>
                  <a:ea typeface="+mn-ea"/>
                  <a:cs typeface="+mn-cs"/>
                </a:rPr>
                <a:t>33</a:t>
              </a:r>
              <a:r>
                <a:rPr kumimoji="0" lang="ro-RO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C2424"/>
                  </a:solidFill>
                  <a:effectLst/>
                  <a:uLnTx/>
                  <a:uFillTx/>
                  <a:latin typeface="Oriflame Sans 2.0" panose="020B0502020204020303" pitchFamily="34" charset="0"/>
                  <a:ea typeface="+mn-ea"/>
                  <a:cs typeface="+mn-cs"/>
                </a:rPr>
                <a:t> RON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C2424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+mn-cs"/>
              </a:endParaRPr>
            </a:p>
          </p:txBody>
        </p:sp>
        <p:pic>
          <p:nvPicPr>
            <p:cNvPr id="73" name="Grafika 34">
              <a:extLst>
                <a:ext uri="{FF2B5EF4-FFF2-40B4-BE49-F238E27FC236}">
                  <a16:creationId xmlns:a16="http://schemas.microsoft.com/office/drawing/2014/main" id="{771A6A95-B869-9C68-6F2F-C2AF4FCE6C6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96218" y="2463756"/>
              <a:ext cx="270849" cy="246950"/>
            </a:xfrm>
            <a:prstGeom prst="rect">
              <a:avLst/>
            </a:prstGeom>
          </p:spPr>
        </p:pic>
      </p:grpSp>
      <p:grpSp>
        <p:nvGrpSpPr>
          <p:cNvPr id="74" name="Grupa 37">
            <a:extLst>
              <a:ext uri="{FF2B5EF4-FFF2-40B4-BE49-F238E27FC236}">
                <a16:creationId xmlns:a16="http://schemas.microsoft.com/office/drawing/2014/main" id="{992244E3-F7E2-7B64-8BB2-D830A5A2A0AE}"/>
              </a:ext>
            </a:extLst>
          </p:cNvPr>
          <p:cNvGrpSpPr/>
          <p:nvPr/>
        </p:nvGrpSpPr>
        <p:grpSpPr>
          <a:xfrm>
            <a:off x="9814035" y="672414"/>
            <a:ext cx="3329680" cy="273160"/>
            <a:chOff x="185102" y="2463756"/>
            <a:chExt cx="4036409" cy="305558"/>
          </a:xfrm>
        </p:grpSpPr>
        <p:sp>
          <p:nvSpPr>
            <p:cNvPr id="75" name="TextBox 7">
              <a:extLst>
                <a:ext uri="{FF2B5EF4-FFF2-40B4-BE49-F238E27FC236}">
                  <a16:creationId xmlns:a16="http://schemas.microsoft.com/office/drawing/2014/main" id="{310EBB48-675A-9C85-354F-C28863DD4A60}"/>
                </a:ext>
              </a:extLst>
            </p:cNvPr>
            <p:cNvSpPr txBox="1"/>
            <p:nvPr/>
          </p:nvSpPr>
          <p:spPr>
            <a:xfrm>
              <a:off x="185102" y="2522364"/>
              <a:ext cx="4036409" cy="2469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82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o-MD" sz="1400" dirty="0">
                  <a:solidFill>
                    <a:srgbClr val="2C2424"/>
                  </a:solidFill>
                  <a:latin typeface="Oriflame Sans 2.0" panose="020B0502020204020303" pitchFamily="34" charset="0"/>
                </a:rPr>
                <a:t>5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C2424"/>
                  </a:solidFill>
                  <a:effectLst/>
                  <a:uLnTx/>
                  <a:uFillTx/>
                  <a:latin typeface="Oriflame Sans 2.0" panose="020B0502020204020303" pitchFamily="34" charset="0"/>
                  <a:ea typeface="+mn-ea"/>
                  <a:cs typeface="+mn-cs"/>
                </a:rPr>
                <a:t>00      +</a:t>
              </a:r>
              <a:r>
                <a:rPr kumimoji="0" lang="ro-RO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C2424"/>
                  </a:solidFill>
                  <a:effectLst/>
                  <a:uLnTx/>
                  <a:uFillTx/>
                  <a:latin typeface="Oriflame Sans 2.0" panose="020B0502020204020303" pitchFamily="34" charset="0"/>
                  <a:ea typeface="+mn-ea"/>
                  <a:cs typeface="+mn-cs"/>
                </a:rPr>
                <a:t>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C2424"/>
                  </a:solidFill>
                  <a:effectLst/>
                  <a:uLnTx/>
                  <a:uFillTx/>
                  <a:latin typeface="Oriflame Sans 2.0" panose="020B0502020204020303" pitchFamily="34" charset="0"/>
                  <a:ea typeface="+mn-ea"/>
                  <a:cs typeface="+mn-cs"/>
                </a:rPr>
                <a:t>3</a:t>
              </a:r>
              <a:r>
                <a:rPr kumimoji="0" lang="ro-MD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C2424"/>
                  </a:solidFill>
                  <a:effectLst/>
                  <a:uLnTx/>
                  <a:uFillTx/>
                  <a:latin typeface="Oriflame Sans 2.0" panose="020B0502020204020303" pitchFamily="34" charset="0"/>
                  <a:ea typeface="+mn-ea"/>
                  <a:cs typeface="+mn-cs"/>
                </a:rPr>
                <a:t>3</a:t>
              </a:r>
              <a:r>
                <a:rPr kumimoji="0" lang="ro-RO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C2424"/>
                  </a:solidFill>
                  <a:effectLst/>
                  <a:uLnTx/>
                  <a:uFillTx/>
                  <a:latin typeface="Oriflame Sans 2.0" panose="020B0502020204020303" pitchFamily="34" charset="0"/>
                  <a:ea typeface="+mn-ea"/>
                  <a:cs typeface="+mn-cs"/>
                </a:rPr>
                <a:t> RON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C2424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+mn-cs"/>
              </a:endParaRPr>
            </a:p>
          </p:txBody>
        </p:sp>
        <p:pic>
          <p:nvPicPr>
            <p:cNvPr id="76" name="Grafika 34">
              <a:extLst>
                <a:ext uri="{FF2B5EF4-FFF2-40B4-BE49-F238E27FC236}">
                  <a16:creationId xmlns:a16="http://schemas.microsoft.com/office/drawing/2014/main" id="{608AEEFB-1DCD-3244-0AD6-F8515741565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96218" y="2463756"/>
              <a:ext cx="270849" cy="246950"/>
            </a:xfrm>
            <a:prstGeom prst="rect">
              <a:avLst/>
            </a:prstGeom>
          </p:spPr>
        </p:pic>
      </p:grpSp>
      <p:grpSp>
        <p:nvGrpSpPr>
          <p:cNvPr id="77" name="Grupa 37">
            <a:extLst>
              <a:ext uri="{FF2B5EF4-FFF2-40B4-BE49-F238E27FC236}">
                <a16:creationId xmlns:a16="http://schemas.microsoft.com/office/drawing/2014/main" id="{CF20D16C-63B4-A80A-6FE2-17845C2AE1ED}"/>
              </a:ext>
            </a:extLst>
          </p:cNvPr>
          <p:cNvGrpSpPr/>
          <p:nvPr/>
        </p:nvGrpSpPr>
        <p:grpSpPr>
          <a:xfrm>
            <a:off x="7377552" y="3807987"/>
            <a:ext cx="3329680" cy="273160"/>
            <a:chOff x="185102" y="2463756"/>
            <a:chExt cx="4036409" cy="305558"/>
          </a:xfrm>
        </p:grpSpPr>
        <p:sp>
          <p:nvSpPr>
            <p:cNvPr id="78" name="TextBox 7">
              <a:extLst>
                <a:ext uri="{FF2B5EF4-FFF2-40B4-BE49-F238E27FC236}">
                  <a16:creationId xmlns:a16="http://schemas.microsoft.com/office/drawing/2014/main" id="{0884DA9E-682A-E9AD-6BA4-85ABDA0ECADE}"/>
                </a:ext>
              </a:extLst>
            </p:cNvPr>
            <p:cNvSpPr txBox="1"/>
            <p:nvPr/>
          </p:nvSpPr>
          <p:spPr>
            <a:xfrm>
              <a:off x="185102" y="2522364"/>
              <a:ext cx="4036409" cy="2469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82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o-MD" sz="1400" dirty="0">
                  <a:solidFill>
                    <a:srgbClr val="2C2424"/>
                  </a:solidFill>
                  <a:latin typeface="Oriflame Sans 2.0" panose="020B0502020204020303" pitchFamily="34" charset="0"/>
                </a:rPr>
                <a:t>5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C2424"/>
                  </a:solidFill>
                  <a:effectLst/>
                  <a:uLnTx/>
                  <a:uFillTx/>
                  <a:latin typeface="Oriflame Sans 2.0" panose="020B0502020204020303" pitchFamily="34" charset="0"/>
                  <a:ea typeface="+mn-ea"/>
                  <a:cs typeface="+mn-cs"/>
                </a:rPr>
                <a:t>00      +</a:t>
              </a:r>
              <a:r>
                <a:rPr kumimoji="0" lang="ro-RO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C2424"/>
                  </a:solidFill>
                  <a:effectLst/>
                  <a:uLnTx/>
                  <a:uFillTx/>
                  <a:latin typeface="Oriflame Sans 2.0" panose="020B0502020204020303" pitchFamily="34" charset="0"/>
                  <a:ea typeface="+mn-ea"/>
                  <a:cs typeface="+mn-cs"/>
                </a:rPr>
                <a:t> </a:t>
              </a:r>
              <a:r>
                <a:rPr lang="ro-MD" sz="1400" dirty="0">
                  <a:solidFill>
                    <a:srgbClr val="2C2424"/>
                  </a:solidFill>
                  <a:latin typeface="Oriflame Sans 2.0" panose="020B0502020204020303" pitchFamily="34" charset="0"/>
                </a:rPr>
                <a:t>33</a:t>
              </a:r>
              <a:r>
                <a:rPr kumimoji="0" lang="ro-RO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C2424"/>
                  </a:solidFill>
                  <a:effectLst/>
                  <a:uLnTx/>
                  <a:uFillTx/>
                  <a:latin typeface="Oriflame Sans 2.0" panose="020B0502020204020303" pitchFamily="34" charset="0"/>
                  <a:ea typeface="+mn-ea"/>
                  <a:cs typeface="+mn-cs"/>
                </a:rPr>
                <a:t> RON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C2424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+mn-cs"/>
              </a:endParaRPr>
            </a:p>
          </p:txBody>
        </p:sp>
        <p:pic>
          <p:nvPicPr>
            <p:cNvPr id="79" name="Grafika 34">
              <a:extLst>
                <a:ext uri="{FF2B5EF4-FFF2-40B4-BE49-F238E27FC236}">
                  <a16:creationId xmlns:a16="http://schemas.microsoft.com/office/drawing/2014/main" id="{3CABF040-C0B5-DA7F-06B9-A210770CCAE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96218" y="2463756"/>
              <a:ext cx="270849" cy="246950"/>
            </a:xfrm>
            <a:prstGeom prst="rect">
              <a:avLst/>
            </a:prstGeom>
          </p:spPr>
        </p:pic>
      </p:grpSp>
      <p:sp>
        <p:nvSpPr>
          <p:cNvPr id="80" name="object 25">
            <a:extLst>
              <a:ext uri="{FF2B5EF4-FFF2-40B4-BE49-F238E27FC236}">
                <a16:creationId xmlns:a16="http://schemas.microsoft.com/office/drawing/2014/main" id="{07FB18CD-2B7C-545D-5DB9-4A4D86081F7F}"/>
              </a:ext>
            </a:extLst>
          </p:cNvPr>
          <p:cNvSpPr/>
          <p:nvPr/>
        </p:nvSpPr>
        <p:spPr>
          <a:xfrm>
            <a:off x="7213003" y="6432501"/>
            <a:ext cx="142240" cy="142240"/>
          </a:xfrm>
          <a:custGeom>
            <a:avLst/>
            <a:gdLst/>
            <a:ahLst/>
            <a:cxnLst/>
            <a:rect l="l" t="t" r="r" b="b"/>
            <a:pathLst>
              <a:path w="142239" h="142239">
                <a:moveTo>
                  <a:pt x="141986" y="0"/>
                </a:moveTo>
                <a:lnTo>
                  <a:pt x="0" y="0"/>
                </a:lnTo>
                <a:lnTo>
                  <a:pt x="0" y="141986"/>
                </a:lnTo>
                <a:lnTo>
                  <a:pt x="141986" y="141986"/>
                </a:lnTo>
                <a:lnTo>
                  <a:pt x="141986" y="0"/>
                </a:lnTo>
                <a:close/>
              </a:path>
            </a:pathLst>
          </a:custGeom>
          <a:solidFill>
            <a:srgbClr val="E27CA1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  <a:latin typeface="Oriflame Sans 2.0" panose="020B0502020204020303" pitchFamily="34" charset="0"/>
            </a:endParaRPr>
          </a:p>
        </p:txBody>
      </p:sp>
      <p:sp>
        <p:nvSpPr>
          <p:cNvPr id="81" name="object 26">
            <a:extLst>
              <a:ext uri="{FF2B5EF4-FFF2-40B4-BE49-F238E27FC236}">
                <a16:creationId xmlns:a16="http://schemas.microsoft.com/office/drawing/2014/main" id="{A0F96A34-D366-2A0F-F48E-CB1DA034BD6F}"/>
              </a:ext>
            </a:extLst>
          </p:cNvPr>
          <p:cNvSpPr txBox="1"/>
          <p:nvPr/>
        </p:nvSpPr>
        <p:spPr>
          <a:xfrm>
            <a:off x="7250552" y="6426416"/>
            <a:ext cx="55880" cy="123752"/>
          </a:xfrm>
          <a:prstGeom prst="rect">
            <a:avLst/>
          </a:prstGeom>
          <a:solidFill>
            <a:srgbClr val="E27CA1"/>
          </a:solidFill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pl-PL" sz="700" dirty="0">
                <a:solidFill>
                  <a:schemeClr val="bg1"/>
                </a:solidFill>
                <a:latin typeface="Oriflame Sans 2.0" panose="020B0502020204020303" pitchFamily="34" charset="0"/>
                <a:cs typeface="Arial"/>
              </a:rPr>
              <a:t>5</a:t>
            </a:r>
            <a:endParaRPr sz="700" dirty="0">
              <a:solidFill>
                <a:schemeClr val="bg1"/>
              </a:solidFill>
              <a:latin typeface="Oriflame Sans 2.0" panose="020B0502020204020303" pitchFamily="34" charset="0"/>
              <a:cs typeface="Arial"/>
            </a:endParaRPr>
          </a:p>
        </p:txBody>
      </p:sp>
      <p:grpSp>
        <p:nvGrpSpPr>
          <p:cNvPr id="82" name="Grupa 37">
            <a:extLst>
              <a:ext uri="{FF2B5EF4-FFF2-40B4-BE49-F238E27FC236}">
                <a16:creationId xmlns:a16="http://schemas.microsoft.com/office/drawing/2014/main" id="{89908859-E1B6-3EC8-9D4C-002C1A5F088C}"/>
              </a:ext>
            </a:extLst>
          </p:cNvPr>
          <p:cNvGrpSpPr/>
          <p:nvPr/>
        </p:nvGrpSpPr>
        <p:grpSpPr>
          <a:xfrm>
            <a:off x="9800564" y="3804496"/>
            <a:ext cx="3329680" cy="273160"/>
            <a:chOff x="185102" y="2463756"/>
            <a:chExt cx="4036409" cy="305558"/>
          </a:xfrm>
        </p:grpSpPr>
        <p:sp>
          <p:nvSpPr>
            <p:cNvPr id="83" name="TextBox 7">
              <a:extLst>
                <a:ext uri="{FF2B5EF4-FFF2-40B4-BE49-F238E27FC236}">
                  <a16:creationId xmlns:a16="http://schemas.microsoft.com/office/drawing/2014/main" id="{02CD73AB-6467-B333-729C-1EC66BEBDC47}"/>
                </a:ext>
              </a:extLst>
            </p:cNvPr>
            <p:cNvSpPr txBox="1"/>
            <p:nvPr/>
          </p:nvSpPr>
          <p:spPr>
            <a:xfrm>
              <a:off x="185102" y="2522364"/>
              <a:ext cx="4036409" cy="2469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82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o-MD" sz="1400" dirty="0">
                  <a:solidFill>
                    <a:srgbClr val="2C2424"/>
                  </a:solidFill>
                  <a:latin typeface="Oriflame Sans 2.0" panose="020B0502020204020303" pitchFamily="34" charset="0"/>
                </a:rPr>
                <a:t>5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C2424"/>
                  </a:solidFill>
                  <a:effectLst/>
                  <a:uLnTx/>
                  <a:uFillTx/>
                  <a:latin typeface="Oriflame Sans 2.0" panose="020B0502020204020303" pitchFamily="34" charset="0"/>
                  <a:ea typeface="+mn-ea"/>
                  <a:cs typeface="+mn-cs"/>
                </a:rPr>
                <a:t>00      +</a:t>
              </a:r>
              <a:r>
                <a:rPr kumimoji="0" lang="ro-RO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C2424"/>
                  </a:solidFill>
                  <a:effectLst/>
                  <a:uLnTx/>
                  <a:uFillTx/>
                  <a:latin typeface="Oriflame Sans 2.0" panose="020B0502020204020303" pitchFamily="34" charset="0"/>
                  <a:ea typeface="+mn-ea"/>
                  <a:cs typeface="+mn-cs"/>
                </a:rPr>
                <a:t> </a:t>
              </a:r>
              <a:r>
                <a:rPr lang="ro-MD" sz="1400" dirty="0">
                  <a:solidFill>
                    <a:srgbClr val="2C2424"/>
                  </a:solidFill>
                  <a:latin typeface="Oriflame Sans 2.0" panose="020B0502020204020303" pitchFamily="34" charset="0"/>
                </a:rPr>
                <a:t>5</a:t>
              </a:r>
              <a:r>
                <a:rPr kumimoji="0" lang="ro-MD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C2424"/>
                  </a:solidFill>
                  <a:effectLst/>
                  <a:uLnTx/>
                  <a:uFillTx/>
                  <a:latin typeface="Oriflame Sans 2.0" panose="020B0502020204020303" pitchFamily="34" charset="0"/>
                  <a:ea typeface="+mn-ea"/>
                  <a:cs typeface="+mn-cs"/>
                </a:rPr>
                <a:t>0</a:t>
              </a:r>
              <a:r>
                <a:rPr kumimoji="0" lang="ro-RO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C2424"/>
                  </a:solidFill>
                  <a:effectLst/>
                  <a:uLnTx/>
                  <a:uFillTx/>
                  <a:latin typeface="Oriflame Sans 2.0" panose="020B0502020204020303" pitchFamily="34" charset="0"/>
                  <a:ea typeface="+mn-ea"/>
                  <a:cs typeface="+mn-cs"/>
                </a:rPr>
                <a:t> RON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C2424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+mn-cs"/>
              </a:endParaRPr>
            </a:p>
          </p:txBody>
        </p:sp>
        <p:pic>
          <p:nvPicPr>
            <p:cNvPr id="84" name="Grafika 34">
              <a:extLst>
                <a:ext uri="{FF2B5EF4-FFF2-40B4-BE49-F238E27FC236}">
                  <a16:creationId xmlns:a16="http://schemas.microsoft.com/office/drawing/2014/main" id="{51313339-92CB-4AB7-3791-C9139058FAB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96218" y="2463756"/>
              <a:ext cx="270849" cy="246950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7A1E11F-FD23-E338-0E6E-42B0CC0649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5728" y="1040366"/>
            <a:ext cx="2439017" cy="24390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40134A3-4CCE-46BC-D42D-0E8B23BA8F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8128" y="1131621"/>
            <a:ext cx="2353292" cy="23532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D871802-5867-1172-1D58-0655BF95D0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18666" y="551707"/>
            <a:ext cx="3246151" cy="32461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091DF5F-B736-AD16-334A-55B939C064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40808" y="3765470"/>
            <a:ext cx="3056999" cy="305699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0A45C46-C163-3253-60B0-3834A54DC0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33586" y="4557462"/>
            <a:ext cx="2337834" cy="233783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BAB5B49-5377-E351-24DB-2DDDCEE6B5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20595" y="4312529"/>
            <a:ext cx="2676982" cy="267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963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YHP 2">
      <a:dk1>
        <a:srgbClr val="2C2424"/>
      </a:dk1>
      <a:lt1>
        <a:srgbClr val="FFFFFF"/>
      </a:lt1>
      <a:dk2>
        <a:srgbClr val="FF8071"/>
      </a:dk2>
      <a:lt2>
        <a:srgbClr val="9CDABC"/>
      </a:lt2>
      <a:accent1>
        <a:srgbClr val="80CDD0"/>
      </a:accent1>
      <a:accent2>
        <a:srgbClr val="00B7BD"/>
      </a:accent2>
      <a:accent3>
        <a:srgbClr val="FEAAD1"/>
      </a:accent3>
      <a:accent4>
        <a:srgbClr val="D57C9A"/>
      </a:accent4>
      <a:accent5>
        <a:srgbClr val="2774AE"/>
      </a:accent5>
      <a:accent6>
        <a:srgbClr val="898CC3"/>
      </a:accent6>
      <a:hlink>
        <a:srgbClr val="242320"/>
      </a:hlink>
      <a:folHlink>
        <a:srgbClr val="2C2424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1D849D93-BE39-5147-9066-1F69A28A9282}" vid="{1F744826-532B-1A41-A812-7CA716073BC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FC05E20F7539458572A289AB3D06DC" ma:contentTypeVersion="4" ma:contentTypeDescription="Create a new document." ma:contentTypeScope="" ma:versionID="ac59c800938b35775524771658b878c7">
  <xsd:schema xmlns:xsd="http://www.w3.org/2001/XMLSchema" xmlns:xs="http://www.w3.org/2001/XMLSchema" xmlns:p="http://schemas.microsoft.com/office/2006/metadata/properties" xmlns:ns2="e953727b-7594-4f7e-986c-95b70d0a574c" targetNamespace="http://schemas.microsoft.com/office/2006/metadata/properties" ma:root="true" ma:fieldsID="2baeb48dd256c029b9bbbb8a210c9e15" ns2:_="">
    <xsd:import namespace="e953727b-7594-4f7e-986c-95b70d0a57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53727b-7594-4f7e-986c-95b70d0a57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635090F-7C9C-4DED-B7BF-766C65F8B79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2443256-FCAA-4C7F-BDB1-3138F4430C7A}">
  <ds:schemaRefs>
    <ds:schemaRef ds:uri="e953727b-7594-4f7e-986c-95b70d0a574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4C99113-6F31-4BB9-A1F5-FD460A805458}">
  <ds:schemaRefs>
    <ds:schemaRef ds:uri="http://schemas.microsoft.com/office/infopath/2007/PartnerControls"/>
    <ds:schemaRef ds:uri="http://schemas.microsoft.com/office/2006/metadata/properties"/>
    <ds:schemaRef ds:uri="http://purl.org/dc/terms/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e953727b-7594-4f7e-986c-95b70d0a574c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RYHP 2.0 FINAL TEMPLATE</Template>
  <TotalTime>2241</TotalTime>
  <Words>546</Words>
  <Application>Microsoft Office PowerPoint</Application>
  <PresentationFormat>Widescreen</PresentationFormat>
  <Paragraphs>97</Paragraphs>
  <Slides>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Aptos</vt:lpstr>
      <vt:lpstr>Arial</vt:lpstr>
      <vt:lpstr>Oriflame Sans 2.0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Sosnowska, Karolina</dc:creator>
  <cp:lastModifiedBy>Slobozian, Olga</cp:lastModifiedBy>
  <cp:revision>24</cp:revision>
  <dcterms:created xsi:type="dcterms:W3CDTF">2025-12-02T12:29:37Z</dcterms:created>
  <dcterms:modified xsi:type="dcterms:W3CDTF">2026-07-07T14:04:30Z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029aa55-c717-49c7-96ad-42e953bc7712_Enabled">
    <vt:lpwstr>true</vt:lpwstr>
  </property>
  <property fmtid="{D5CDD505-2E9C-101B-9397-08002B2CF9AE}" pid="3" name="MSIP_Label_b029aa55-c717-49c7-96ad-42e953bc7712_SetDate">
    <vt:lpwstr>2025-05-13T12:55:26Z</vt:lpwstr>
  </property>
  <property fmtid="{D5CDD505-2E9C-101B-9397-08002B2CF9AE}" pid="4" name="MSIP_Label_b029aa55-c717-49c7-96ad-42e953bc7712_Method">
    <vt:lpwstr>Standard</vt:lpwstr>
  </property>
  <property fmtid="{D5CDD505-2E9C-101B-9397-08002B2CF9AE}" pid="5" name="MSIP_Label_b029aa55-c717-49c7-96ad-42e953bc7712_Name">
    <vt:lpwstr>b029aa55-c717-49c7-96ad-42e953bc7712</vt:lpwstr>
  </property>
  <property fmtid="{D5CDD505-2E9C-101B-9397-08002B2CF9AE}" pid="6" name="MSIP_Label_b029aa55-c717-49c7-96ad-42e953bc7712_SiteId">
    <vt:lpwstr>e46bc88e-1a4b-44ff-a158-1b9f7eb4561e</vt:lpwstr>
  </property>
  <property fmtid="{D5CDD505-2E9C-101B-9397-08002B2CF9AE}" pid="7" name="MSIP_Label_b029aa55-c717-49c7-96ad-42e953bc7712_ActionId">
    <vt:lpwstr>ef41dd2e-d521-44fe-8118-a9e2f3243129</vt:lpwstr>
  </property>
  <property fmtid="{D5CDD505-2E9C-101B-9397-08002B2CF9AE}" pid="8" name="MSIP_Label_b029aa55-c717-49c7-96ad-42e953bc7712_ContentBits">
    <vt:lpwstr>0</vt:lpwstr>
  </property>
  <property fmtid="{D5CDD505-2E9C-101B-9397-08002B2CF9AE}" pid="9" name="MSIP_Label_b029aa55-c717-49c7-96ad-42e953bc7712_Tag">
    <vt:lpwstr>50, 3, 0, 1</vt:lpwstr>
  </property>
  <property fmtid="{D5CDD505-2E9C-101B-9397-08002B2CF9AE}" pid="10" name="MediaServiceImageTags">
    <vt:lpwstr/>
  </property>
  <property fmtid="{D5CDD505-2E9C-101B-9397-08002B2CF9AE}" pid="11" name="ContentTypeId">
    <vt:lpwstr>0x0101007CFC05E20F7539458572A289AB3D06DC</vt:lpwstr>
  </property>
</Properties>
</file>