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April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pPr lvl="0"/>
            <a:r>
              <a:rPr lang="sk-SK" dirty="0"/>
              <a:t>Ako zistím stav svojej zásielky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Prihlásenie na </a:t>
            </a:r>
            <a:r>
              <a:rPr lang="sk-SK" sz="2400" dirty="0" err="1"/>
              <a:t>Oriflame</a:t>
            </a:r>
            <a:r>
              <a:rPr lang="sk-SK" sz="2400" dirty="0"/>
              <a:t> stránku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81B245-8F43-42B3-9E65-F0805ECDD9A2}"/>
              </a:ext>
            </a:extLst>
          </p:cNvPr>
          <p:cNvSpPr txBox="1">
            <a:spLocks/>
          </p:cNvSpPr>
          <p:nvPr/>
        </p:nvSpPr>
        <p:spPr>
          <a:xfrm>
            <a:off x="550863" y="1213748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Kliknete na prihlásenie v pravom hornom rohu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3A65-FA65-4B63-BA68-E2A1664C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59" y="1574110"/>
            <a:ext cx="9952075" cy="4673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F702D84-9D65-4904-8A81-C6FFE064AFBF}"/>
              </a:ext>
            </a:extLst>
          </p:cNvPr>
          <p:cNvSpPr/>
          <p:nvPr/>
        </p:nvSpPr>
        <p:spPr>
          <a:xfrm rot="19381845">
            <a:off x="8977477" y="2039891"/>
            <a:ext cx="931985" cy="33709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51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Prihlásenie na </a:t>
            </a:r>
            <a:r>
              <a:rPr lang="sk-SK" sz="2400" dirty="0" err="1"/>
              <a:t>Oriflame</a:t>
            </a:r>
            <a:r>
              <a:rPr lang="sk-SK" sz="2400" dirty="0"/>
              <a:t> stránku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13748"/>
            <a:ext cx="11090274" cy="360362"/>
          </a:xfrm>
        </p:spPr>
        <p:txBody>
          <a:bodyPr/>
          <a:lstStyle/>
          <a:p>
            <a:r>
              <a:rPr lang="sk-SK" dirty="0"/>
              <a:t>Potvrdíte email alebo registračné číslo a heslo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69ADF-CCE7-4E64-8BFD-4548C487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9" y="1574110"/>
            <a:ext cx="10814221" cy="45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zistím stav svojej zásielky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sk-SK" dirty="0"/>
              <a:t>V ľavom hlavnom panely zvolíte Objednávanie - Prehľad faktúr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557CA-863E-459F-99AA-24D60ECD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55256"/>
            <a:ext cx="9398000" cy="474551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0061895-2881-4B4E-9D5E-EF2AF9F2DCB0}"/>
              </a:ext>
            </a:extLst>
          </p:cNvPr>
          <p:cNvSpPr/>
          <p:nvPr/>
        </p:nvSpPr>
        <p:spPr>
          <a:xfrm rot="9386460">
            <a:off x="2595716" y="2302898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12552854">
            <a:off x="2148586" y="3316068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zistím stav svojej zásielky ?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sk-SK" dirty="0"/>
              <a:t>Vyberiete objednávku ktorú chcete sledovať zo zoznamu objednávok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6D26A-5FA0-4963-AD39-46DE886C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60" y="1411838"/>
            <a:ext cx="8959750" cy="47889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1167600">
            <a:off x="3083653" y="4849294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D0941-B3D7-4764-B10C-4DBD37A8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2791376"/>
            <a:ext cx="1457325" cy="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AE6D5-F52C-4A00-A9A4-6929F1CE1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3" y="2726892"/>
            <a:ext cx="1144587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sk-SK" sz="2400" dirty="0"/>
              <a:t>Ako zistím </a:t>
            </a:r>
            <a:r>
              <a:rPr lang="sk-SK" sz="2400"/>
              <a:t>stav svojej </a:t>
            </a:r>
            <a:r>
              <a:rPr lang="sk-SK" sz="2400" dirty="0"/>
              <a:t>zásielky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Môžete sledovať stav svojej objednávky</a:t>
            </a:r>
            <a:r>
              <a:rPr lang="en-US" dirty="0"/>
              <a:t>, </a:t>
            </a:r>
            <a:r>
              <a:rPr lang="sk-SK" dirty="0"/>
              <a:t>odhadovaný dátum doručenia</a:t>
            </a:r>
            <a:r>
              <a:rPr lang="en-US" dirty="0"/>
              <a:t>. </a:t>
            </a:r>
            <a:r>
              <a:rPr lang="sk-SK" dirty="0"/>
              <a:t>Kliknutím na </a:t>
            </a:r>
            <a:r>
              <a:rPr lang="sk-SK" b="1" dirty="0"/>
              <a:t>viac detailov</a:t>
            </a:r>
            <a:r>
              <a:rPr lang="sk-SK" dirty="0"/>
              <a:t> budete presmerovaný na stránku doručovacej spoločnosti , kde nájdete viac informácií o zásielke.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867A9-58B3-4411-BD48-EBFB72F4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56" y="1546068"/>
            <a:ext cx="8839688" cy="46547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2A635A0-978D-4EEB-9411-DF8FD4AE093E}"/>
              </a:ext>
            </a:extLst>
          </p:cNvPr>
          <p:cNvSpPr/>
          <p:nvPr/>
        </p:nvSpPr>
        <p:spPr>
          <a:xfrm rot="19791853">
            <a:off x="4382880" y="3316419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94679A-CC55-4272-9013-31DE6DA6D7F0}"/>
              </a:ext>
            </a:extLst>
          </p:cNvPr>
          <p:cNvSpPr/>
          <p:nvPr/>
        </p:nvSpPr>
        <p:spPr>
          <a:xfrm rot="9636871">
            <a:off x="9895004" y="2471520"/>
            <a:ext cx="823069" cy="360362"/>
          </a:xfrm>
          <a:prstGeom prst="rightArrow">
            <a:avLst>
              <a:gd name="adj1" fmla="val 39567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317769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5178</TotalTime>
  <Words>98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Oriflame</vt:lpstr>
      <vt:lpstr>Ako zistím stav svojej zásielky?</vt:lpstr>
      <vt:lpstr>Prihlásenie na Oriflame stránku</vt:lpstr>
      <vt:lpstr>Prihlásenie na Oriflame stránku</vt:lpstr>
      <vt:lpstr>Ako zistím stav svojej zásielky?</vt:lpstr>
      <vt:lpstr>Ako zistím stav svojej zásielky ?</vt:lpstr>
      <vt:lpstr>Ako zistím stav svojej zásielky?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Kostialikova, Dominika</cp:lastModifiedBy>
  <cp:revision>169</cp:revision>
  <dcterms:created xsi:type="dcterms:W3CDTF">2019-05-21T17:27:48Z</dcterms:created>
  <dcterms:modified xsi:type="dcterms:W3CDTF">2021-06-17T04:36:51Z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2021-06-11T04:00:17Z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/>
  </property>
  <property fmtid="{D5CDD505-2E9C-101B-9397-08002B2CF9AE}" pid="8" name="MSIP_Label_b029aa55-c717-49c7-96ad-42e953bc7712_ContentBits">
    <vt:lpwstr>0</vt:lpwstr>
  </property>
</Properties>
</file>