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1" r:id="rId2"/>
    <p:sldId id="296" r:id="rId3"/>
    <p:sldId id="297" r:id="rId4"/>
    <p:sldId id="266" r:id="rId5"/>
  </p:sldIdLst>
  <p:sldSz cx="11430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473"/>
    <a:srgbClr val="9CDABC"/>
    <a:srgbClr val="39989D"/>
    <a:srgbClr val="FF8072"/>
    <a:srgbClr val="51BABF"/>
    <a:srgbClr val="D0578A"/>
    <a:srgbClr val="E793B7"/>
    <a:srgbClr val="B2AFEF"/>
    <a:srgbClr val="898CC3"/>
    <a:srgbClr val="565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52C54-9D44-4E51-8914-64300FFB986E}" v="42" dt="2023-09-22T07:31:00.5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5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rishitov, Elzat" userId="59185af6-d562-4473-86a6-f5ace3586424" providerId="ADAL" clId="{987C8320-7788-4ED1-A86D-2A1F87C784E4}"/>
    <pc:docChg chg="modSld">
      <pc:chgData name="Abdrishitov, Elzat" userId="59185af6-d562-4473-86a6-f5ace3586424" providerId="ADAL" clId="{987C8320-7788-4ED1-A86D-2A1F87C784E4}" dt="2023-04-13T10:59:00.276" v="27" actId="20577"/>
      <pc:docMkLst>
        <pc:docMk/>
      </pc:docMkLst>
      <pc:sldChg chg="modSp mod">
        <pc:chgData name="Abdrishitov, Elzat" userId="59185af6-d562-4473-86a6-f5ace3586424" providerId="ADAL" clId="{987C8320-7788-4ED1-A86D-2A1F87C784E4}" dt="2023-04-13T10:59:00.276" v="27" actId="20577"/>
        <pc:sldMkLst>
          <pc:docMk/>
          <pc:sldMk cId="731446518" sldId="266"/>
        </pc:sldMkLst>
        <pc:spChg chg="mod">
          <ac:chgData name="Abdrishitov, Elzat" userId="59185af6-d562-4473-86a6-f5ace3586424" providerId="ADAL" clId="{987C8320-7788-4ED1-A86D-2A1F87C784E4}" dt="2023-04-13T10:59:00.276" v="27" actId="20577"/>
          <ac:spMkLst>
            <pc:docMk/>
            <pc:sldMk cId="731446518" sldId="266"/>
            <ac:spMk id="21" creationId="{B0F516EA-EBED-49BF-91F6-7ECB7D70BFC4}"/>
          </ac:spMkLst>
        </pc:spChg>
      </pc:sldChg>
      <pc:sldChg chg="addSp modSp">
        <pc:chgData name="Abdrishitov, Elzat" userId="59185af6-d562-4473-86a6-f5ace3586424" providerId="ADAL" clId="{987C8320-7788-4ED1-A86D-2A1F87C784E4}" dt="2023-04-13T10:58:31.347" v="2" actId="1076"/>
        <pc:sldMkLst>
          <pc:docMk/>
          <pc:sldMk cId="1154650790" sldId="297"/>
        </pc:sldMkLst>
        <pc:picChg chg="add mod">
          <ac:chgData name="Abdrishitov, Elzat" userId="59185af6-d562-4473-86a6-f5ace3586424" providerId="ADAL" clId="{987C8320-7788-4ED1-A86D-2A1F87C784E4}" dt="2023-04-13T10:58:31.347" v="2" actId="1076"/>
          <ac:picMkLst>
            <pc:docMk/>
            <pc:sldMk cId="1154650790" sldId="297"/>
            <ac:picMk id="2" creationId="{9C3BA5CD-3006-4A20-C666-184AA7BD66A3}"/>
          </ac:picMkLst>
        </pc:picChg>
      </pc:sldChg>
    </pc:docChg>
  </pc:docChgLst>
  <pc:docChgLst>
    <pc:chgData name="Abdrishitov, Elzat" userId="59185af6-d562-4473-86a6-f5ace3586424" providerId="ADAL" clId="{47556F26-92AD-422E-AE55-6292A3282816}"/>
    <pc:docChg chg="undo custSel modSld">
      <pc:chgData name="Abdrishitov, Elzat" userId="59185af6-d562-4473-86a6-f5ace3586424" providerId="ADAL" clId="{47556F26-92AD-422E-AE55-6292A3282816}" dt="2023-04-14T09:43:31.258" v="85" actId="20577"/>
      <pc:docMkLst>
        <pc:docMk/>
      </pc:docMkLst>
      <pc:sldChg chg="addSp delSp modSp mod">
        <pc:chgData name="Abdrishitov, Elzat" userId="59185af6-d562-4473-86a6-f5ace3586424" providerId="ADAL" clId="{47556F26-92AD-422E-AE55-6292A3282816}" dt="2023-04-14T09:43:31.258" v="85" actId="20577"/>
        <pc:sldMkLst>
          <pc:docMk/>
          <pc:sldMk cId="731446518" sldId="266"/>
        </pc:sldMkLst>
        <pc:spChg chg="mod">
          <ac:chgData name="Abdrishitov, Elzat" userId="59185af6-d562-4473-86a6-f5ace3586424" providerId="ADAL" clId="{47556F26-92AD-422E-AE55-6292A3282816}" dt="2023-04-14T09:24:55.518" v="50" actId="1076"/>
          <ac:spMkLst>
            <pc:docMk/>
            <pc:sldMk cId="731446518" sldId="266"/>
            <ac:spMk id="16" creationId="{57DDE555-AB35-8384-ACEA-3189FB4F5CBC}"/>
          </ac:spMkLst>
        </pc:spChg>
        <pc:spChg chg="mod">
          <ac:chgData name="Abdrishitov, Elzat" userId="59185af6-d562-4473-86a6-f5ace3586424" providerId="ADAL" clId="{47556F26-92AD-422E-AE55-6292A3282816}" dt="2023-04-14T09:43:31.258" v="85" actId="20577"/>
          <ac:spMkLst>
            <pc:docMk/>
            <pc:sldMk cId="731446518" sldId="266"/>
            <ac:spMk id="21" creationId="{B0F516EA-EBED-49BF-91F6-7ECB7D70BFC4}"/>
          </ac:spMkLst>
        </pc:spChg>
        <pc:picChg chg="add mod">
          <ac:chgData name="Abdrishitov, Elzat" userId="59185af6-d562-4473-86a6-f5ace3586424" providerId="ADAL" clId="{47556F26-92AD-422E-AE55-6292A3282816}" dt="2023-04-14T09:24:58.435" v="51" actId="14100"/>
          <ac:picMkLst>
            <pc:docMk/>
            <pc:sldMk cId="731446518" sldId="266"/>
            <ac:picMk id="3" creationId="{54CB5EC5-D36D-CBB2-2ED2-6C38E236A7A5}"/>
          </ac:picMkLst>
        </pc:picChg>
        <pc:picChg chg="add mod">
          <ac:chgData name="Abdrishitov, Elzat" userId="59185af6-d562-4473-86a6-f5ace3586424" providerId="ADAL" clId="{47556F26-92AD-422E-AE55-6292A3282816}" dt="2023-04-14T09:20:11.863" v="42" actId="1076"/>
          <ac:picMkLst>
            <pc:docMk/>
            <pc:sldMk cId="731446518" sldId="266"/>
            <ac:picMk id="4" creationId="{D6D18EF0-8A56-33E1-253F-92D0AA657622}"/>
          </ac:picMkLst>
        </pc:picChg>
        <pc:picChg chg="add mod">
          <ac:chgData name="Abdrishitov, Elzat" userId="59185af6-d562-4473-86a6-f5ace3586424" providerId="ADAL" clId="{47556F26-92AD-422E-AE55-6292A3282816}" dt="2023-04-14T09:25:12.761" v="52" actId="1076"/>
          <ac:picMkLst>
            <pc:docMk/>
            <pc:sldMk cId="731446518" sldId="266"/>
            <ac:picMk id="6" creationId="{A1A4582F-8C68-B18A-1D8D-D7600AC3D104}"/>
          </ac:picMkLst>
        </pc:picChg>
        <pc:picChg chg="del">
          <ac:chgData name="Abdrishitov, Elzat" userId="59185af6-d562-4473-86a6-f5ace3586424" providerId="ADAL" clId="{47556F26-92AD-422E-AE55-6292A3282816}" dt="2023-04-14T09:19:03.005" v="29" actId="478"/>
          <ac:picMkLst>
            <pc:docMk/>
            <pc:sldMk cId="731446518" sldId="266"/>
            <ac:picMk id="11" creationId="{4392D7D0-F8B9-18DC-EFCE-02B3CB7760E4}"/>
          </ac:picMkLst>
        </pc:picChg>
        <pc:picChg chg="del mod">
          <ac:chgData name="Abdrishitov, Elzat" userId="59185af6-d562-4473-86a6-f5ace3586424" providerId="ADAL" clId="{47556F26-92AD-422E-AE55-6292A3282816}" dt="2023-04-14T09:24:45.154" v="49" actId="478"/>
          <ac:picMkLst>
            <pc:docMk/>
            <pc:sldMk cId="731446518" sldId="266"/>
            <ac:picMk id="13" creationId="{4FD2C855-4352-958B-CF60-B73F7E96E003}"/>
          </ac:picMkLst>
        </pc:picChg>
        <pc:picChg chg="del mod">
          <ac:chgData name="Abdrishitov, Elzat" userId="59185af6-d562-4473-86a6-f5ace3586424" providerId="ADAL" clId="{47556F26-92AD-422E-AE55-6292A3282816}" dt="2023-04-14T09:24:44.441" v="48" actId="478"/>
          <ac:picMkLst>
            <pc:docMk/>
            <pc:sldMk cId="731446518" sldId="266"/>
            <ac:picMk id="14" creationId="{A679D0AC-3366-37CE-C810-F087EAB1F2DC}"/>
          </ac:picMkLst>
        </pc:picChg>
      </pc:sldChg>
      <pc:sldChg chg="modSp">
        <pc:chgData name="Abdrishitov, Elzat" userId="59185af6-d562-4473-86a6-f5ace3586424" providerId="ADAL" clId="{47556F26-92AD-422E-AE55-6292A3282816}" dt="2023-04-14T09:02:03.585" v="1" actId="1076"/>
        <pc:sldMkLst>
          <pc:docMk/>
          <pc:sldMk cId="3877706902" sldId="296"/>
        </pc:sldMkLst>
        <pc:picChg chg="mod">
          <ac:chgData name="Abdrishitov, Elzat" userId="59185af6-d562-4473-86a6-f5ace3586424" providerId="ADAL" clId="{47556F26-92AD-422E-AE55-6292A3282816}" dt="2023-04-14T09:02:03.585" v="1" actId="1076"/>
          <ac:picMkLst>
            <pc:docMk/>
            <pc:sldMk cId="3877706902" sldId="296"/>
            <ac:picMk id="8" creationId="{122EEBC4-9154-D1ED-1B08-67B9A7857D63}"/>
          </ac:picMkLst>
        </pc:picChg>
      </pc:sldChg>
      <pc:sldChg chg="addSp delSp modSp mod">
        <pc:chgData name="Abdrishitov, Elzat" userId="59185af6-d562-4473-86a6-f5ace3586424" providerId="ADAL" clId="{47556F26-92AD-422E-AE55-6292A3282816}" dt="2023-04-14T09:17:55.610" v="28" actId="478"/>
        <pc:sldMkLst>
          <pc:docMk/>
          <pc:sldMk cId="1154650790" sldId="297"/>
        </pc:sldMkLst>
        <pc:spChg chg="del mod topLvl">
          <ac:chgData name="Abdrishitov, Elzat" userId="59185af6-d562-4473-86a6-f5ace3586424" providerId="ADAL" clId="{47556F26-92AD-422E-AE55-6292A3282816}" dt="2023-04-14T09:08:36.376" v="9" actId="478"/>
          <ac:spMkLst>
            <pc:docMk/>
            <pc:sldMk cId="1154650790" sldId="297"/>
            <ac:spMk id="22" creationId="{507C7693-F9E6-4AAD-9E79-8AB4A97BC73E}"/>
          </ac:spMkLst>
        </pc:spChg>
        <pc:spChg chg="mod topLvl">
          <ac:chgData name="Abdrishitov, Elzat" userId="59185af6-d562-4473-86a6-f5ace3586424" providerId="ADAL" clId="{47556F26-92AD-422E-AE55-6292A3282816}" dt="2023-04-14T09:08:48.278" v="10" actId="1076"/>
          <ac:spMkLst>
            <pc:docMk/>
            <pc:sldMk cId="1154650790" sldId="297"/>
            <ac:spMk id="23" creationId="{063D3C47-69CB-43F7-B6A4-99DFBB81D461}"/>
          </ac:spMkLst>
        </pc:spChg>
        <pc:grpChg chg="del">
          <ac:chgData name="Abdrishitov, Elzat" userId="59185af6-d562-4473-86a6-f5ace3586424" providerId="ADAL" clId="{47556F26-92AD-422E-AE55-6292A3282816}" dt="2023-04-14T09:08:36.376" v="9" actId="478"/>
          <ac:grpSpMkLst>
            <pc:docMk/>
            <pc:sldMk cId="1154650790" sldId="297"/>
            <ac:grpSpMk id="20" creationId="{4EC864B5-4CA2-411E-ACBD-D3DDDA39F75D}"/>
          </ac:grpSpMkLst>
        </pc:grpChg>
        <pc:picChg chg="del mod">
          <ac:chgData name="Abdrishitov, Elzat" userId="59185af6-d562-4473-86a6-f5ace3586424" providerId="ADAL" clId="{47556F26-92AD-422E-AE55-6292A3282816}" dt="2023-04-14T09:17:54.222" v="26" actId="478"/>
          <ac:picMkLst>
            <pc:docMk/>
            <pc:sldMk cId="1154650790" sldId="297"/>
            <ac:picMk id="2" creationId="{9C3BA5CD-3006-4A20-C666-184AA7BD66A3}"/>
          </ac:picMkLst>
        </pc:picChg>
        <pc:picChg chg="del">
          <ac:chgData name="Abdrishitov, Elzat" userId="59185af6-d562-4473-86a6-f5ace3586424" providerId="ADAL" clId="{47556F26-92AD-422E-AE55-6292A3282816}" dt="2023-04-14T09:08:05.433" v="2" actId="478"/>
          <ac:picMkLst>
            <pc:docMk/>
            <pc:sldMk cId="1154650790" sldId="297"/>
            <ac:picMk id="3" creationId="{AF00DB85-1797-1730-B9FD-EE3C141B1995}"/>
          </ac:picMkLst>
        </pc:picChg>
        <pc:picChg chg="del mod">
          <ac:chgData name="Abdrishitov, Elzat" userId="59185af6-d562-4473-86a6-f5ace3586424" providerId="ADAL" clId="{47556F26-92AD-422E-AE55-6292A3282816}" dt="2023-04-14T09:17:55.610" v="28" actId="478"/>
          <ac:picMkLst>
            <pc:docMk/>
            <pc:sldMk cId="1154650790" sldId="297"/>
            <ac:picMk id="4" creationId="{FA52CD09-44F9-C207-3103-4E24CA70DC68}"/>
          </ac:picMkLst>
        </pc:picChg>
        <pc:picChg chg="del mod">
          <ac:chgData name="Abdrishitov, Elzat" userId="59185af6-d562-4473-86a6-f5ace3586424" providerId="ADAL" clId="{47556F26-92AD-422E-AE55-6292A3282816}" dt="2023-04-14T09:17:54.962" v="27" actId="478"/>
          <ac:picMkLst>
            <pc:docMk/>
            <pc:sldMk cId="1154650790" sldId="297"/>
            <ac:picMk id="6" creationId="{C456B5AA-6A67-3427-5891-377511988D54}"/>
          </ac:picMkLst>
        </pc:picChg>
        <pc:picChg chg="add mod">
          <ac:chgData name="Abdrishitov, Elzat" userId="59185af6-d562-4473-86a6-f5ace3586424" providerId="ADAL" clId="{47556F26-92AD-422E-AE55-6292A3282816}" dt="2023-04-14T09:16:32.128" v="15" actId="14100"/>
          <ac:picMkLst>
            <pc:docMk/>
            <pc:sldMk cId="1154650790" sldId="297"/>
            <ac:picMk id="8" creationId="{93EECD98-B03C-385B-FFAC-66E17960C045}"/>
          </ac:picMkLst>
        </pc:picChg>
        <pc:picChg chg="add mod">
          <ac:chgData name="Abdrishitov, Elzat" userId="59185af6-d562-4473-86a6-f5ace3586424" providerId="ADAL" clId="{47556F26-92AD-422E-AE55-6292A3282816}" dt="2023-04-14T09:17:19.002" v="19" actId="14100"/>
          <ac:picMkLst>
            <pc:docMk/>
            <pc:sldMk cId="1154650790" sldId="297"/>
            <ac:picMk id="10" creationId="{39426B75-EA5F-A416-BB02-E4C55C45A37E}"/>
          </ac:picMkLst>
        </pc:picChg>
        <pc:picChg chg="add mod">
          <ac:chgData name="Abdrishitov, Elzat" userId="59185af6-d562-4473-86a6-f5ace3586424" providerId="ADAL" clId="{47556F26-92AD-422E-AE55-6292A3282816}" dt="2023-04-14T09:17:23.921" v="21" actId="1076"/>
          <ac:picMkLst>
            <pc:docMk/>
            <pc:sldMk cId="1154650790" sldId="297"/>
            <ac:picMk id="11" creationId="{A18BB820-EA92-0B2A-1A2E-24D442B4DF46}"/>
          </ac:picMkLst>
        </pc:picChg>
        <pc:picChg chg="add mod">
          <ac:chgData name="Abdrishitov, Elzat" userId="59185af6-d562-4473-86a6-f5ace3586424" providerId="ADAL" clId="{47556F26-92AD-422E-AE55-6292A3282816}" dt="2023-04-14T09:17:28.017" v="23" actId="1076"/>
          <ac:picMkLst>
            <pc:docMk/>
            <pc:sldMk cId="1154650790" sldId="297"/>
            <ac:picMk id="12" creationId="{B669B02A-C8B3-944C-B5A9-9D3BA7E18D41}"/>
          </ac:picMkLst>
        </pc:picChg>
        <pc:picChg chg="add mod">
          <ac:chgData name="Abdrishitov, Elzat" userId="59185af6-d562-4473-86a6-f5ace3586424" providerId="ADAL" clId="{47556F26-92AD-422E-AE55-6292A3282816}" dt="2023-04-14T09:17:38.186" v="25" actId="1076"/>
          <ac:picMkLst>
            <pc:docMk/>
            <pc:sldMk cId="1154650790" sldId="297"/>
            <ac:picMk id="13" creationId="{9AA67448-984E-3DDA-AE80-A62280674EF4}"/>
          </ac:picMkLst>
        </pc:picChg>
      </pc:sldChg>
    </pc:docChg>
  </pc:docChgLst>
  <pc:docChgLst>
    <pc:chgData name="Muradova, Elnara" userId="a428a788-7435-45b2-89ce-9aab37e7ea3f" providerId="ADAL" clId="{F3B52C54-9D44-4E51-8914-64300FFB986E}"/>
    <pc:docChg chg="undo custSel modSld">
      <pc:chgData name="Muradova, Elnara" userId="a428a788-7435-45b2-89ce-9aab37e7ea3f" providerId="ADAL" clId="{F3B52C54-9D44-4E51-8914-64300FFB986E}" dt="2023-09-22T07:38:40.750" v="821" actId="113"/>
      <pc:docMkLst>
        <pc:docMk/>
      </pc:docMkLst>
      <pc:sldChg chg="addSp delSp modSp mod">
        <pc:chgData name="Muradova, Elnara" userId="a428a788-7435-45b2-89ce-9aab37e7ea3f" providerId="ADAL" clId="{F3B52C54-9D44-4E51-8914-64300FFB986E}" dt="2023-09-22T07:37:20.310" v="820" actId="20577"/>
        <pc:sldMkLst>
          <pc:docMk/>
          <pc:sldMk cId="731446518" sldId="266"/>
        </pc:sldMkLst>
        <pc:spChg chg="mod">
          <ac:chgData name="Muradova, Elnara" userId="a428a788-7435-45b2-89ce-9aab37e7ea3f" providerId="ADAL" clId="{F3B52C54-9D44-4E51-8914-64300FFB986E}" dt="2023-09-22T07:30:29.272" v="564" actId="1076"/>
          <ac:spMkLst>
            <pc:docMk/>
            <pc:sldMk cId="731446518" sldId="266"/>
            <ac:spMk id="16" creationId="{57DDE555-AB35-8384-ACEA-3189FB4F5CBC}"/>
          </ac:spMkLst>
        </pc:spChg>
        <pc:spChg chg="mod">
          <ac:chgData name="Muradova, Elnara" userId="a428a788-7435-45b2-89ce-9aab37e7ea3f" providerId="ADAL" clId="{F3B52C54-9D44-4E51-8914-64300FFB986E}" dt="2023-09-22T07:37:20.310" v="820" actId="20577"/>
          <ac:spMkLst>
            <pc:docMk/>
            <pc:sldMk cId="731446518" sldId="266"/>
            <ac:spMk id="21" creationId="{B0F516EA-EBED-49BF-91F6-7ECB7D70BFC4}"/>
          </ac:spMkLst>
        </pc:spChg>
        <pc:picChg chg="del">
          <ac:chgData name="Muradova, Elnara" userId="a428a788-7435-45b2-89ce-9aab37e7ea3f" providerId="ADAL" clId="{F3B52C54-9D44-4E51-8914-64300FFB986E}" dt="2023-09-22T07:30:03.622" v="554" actId="478"/>
          <ac:picMkLst>
            <pc:docMk/>
            <pc:sldMk cId="731446518" sldId="266"/>
            <ac:picMk id="3" creationId="{54CB5EC5-D36D-CBB2-2ED2-6C38E236A7A5}"/>
          </ac:picMkLst>
        </pc:picChg>
        <pc:picChg chg="del">
          <ac:chgData name="Muradova, Elnara" userId="a428a788-7435-45b2-89ce-9aab37e7ea3f" providerId="ADAL" clId="{F3B52C54-9D44-4E51-8914-64300FFB986E}" dt="2023-09-22T07:30:10.048" v="557" actId="478"/>
          <ac:picMkLst>
            <pc:docMk/>
            <pc:sldMk cId="731446518" sldId="266"/>
            <ac:picMk id="4" creationId="{D6D18EF0-8A56-33E1-253F-92D0AA657622}"/>
          </ac:picMkLst>
        </pc:picChg>
        <pc:picChg chg="del">
          <ac:chgData name="Muradova, Elnara" userId="a428a788-7435-45b2-89ce-9aab37e7ea3f" providerId="ADAL" clId="{F3B52C54-9D44-4E51-8914-64300FFB986E}" dt="2023-09-22T07:30:08.851" v="556" actId="478"/>
          <ac:picMkLst>
            <pc:docMk/>
            <pc:sldMk cId="731446518" sldId="266"/>
            <ac:picMk id="6" creationId="{A1A4582F-8C68-B18A-1D8D-D7600AC3D104}"/>
          </ac:picMkLst>
        </pc:picChg>
        <pc:picChg chg="add del mod">
          <ac:chgData name="Muradova, Elnara" userId="a428a788-7435-45b2-89ce-9aab37e7ea3f" providerId="ADAL" clId="{F3B52C54-9D44-4E51-8914-64300FFB986E}" dt="2023-09-22T07:28:31.770" v="551" actId="478"/>
          <ac:picMkLst>
            <pc:docMk/>
            <pc:sldMk cId="731446518" sldId="266"/>
            <ac:picMk id="7" creationId="{5659EB66-389B-F169-627E-46229F33A048}"/>
          </ac:picMkLst>
        </pc:picChg>
        <pc:picChg chg="add mod">
          <ac:chgData name="Muradova, Elnara" userId="a428a788-7435-45b2-89ce-9aab37e7ea3f" providerId="ADAL" clId="{F3B52C54-9D44-4E51-8914-64300FFB986E}" dt="2023-09-22T07:30:23.983" v="563" actId="14100"/>
          <ac:picMkLst>
            <pc:docMk/>
            <pc:sldMk cId="731446518" sldId="266"/>
            <ac:picMk id="9" creationId="{7678AF23-19DB-37B9-4B91-14F7A5A5EBF8}"/>
          </ac:picMkLst>
        </pc:picChg>
        <pc:picChg chg="add mod">
          <ac:chgData name="Muradova, Elnara" userId="a428a788-7435-45b2-89ce-9aab37e7ea3f" providerId="ADAL" clId="{F3B52C54-9D44-4E51-8914-64300FFB986E}" dt="2023-09-22T07:31:00.599" v="568" actId="1076"/>
          <ac:picMkLst>
            <pc:docMk/>
            <pc:sldMk cId="731446518" sldId="266"/>
            <ac:picMk id="10" creationId="{EA0A682F-6DDB-617D-0BC3-33E2622AA18D}"/>
          </ac:picMkLst>
        </pc:picChg>
        <pc:picChg chg="add mod">
          <ac:chgData name="Muradova, Elnara" userId="a428a788-7435-45b2-89ce-9aab37e7ea3f" providerId="ADAL" clId="{F3B52C54-9D44-4E51-8914-64300FFB986E}" dt="2023-09-22T07:30:51.466" v="567"/>
          <ac:picMkLst>
            <pc:docMk/>
            <pc:sldMk cId="731446518" sldId="266"/>
            <ac:picMk id="11" creationId="{2152E434-091C-0C50-9354-07ABE0C8111A}"/>
          </ac:picMkLst>
        </pc:picChg>
      </pc:sldChg>
      <pc:sldChg chg="addSp delSp modSp mod">
        <pc:chgData name="Muradova, Elnara" userId="a428a788-7435-45b2-89ce-9aab37e7ea3f" providerId="ADAL" clId="{F3B52C54-9D44-4E51-8914-64300FFB986E}" dt="2023-09-22T07:09:00.382" v="234" actId="1076"/>
        <pc:sldMkLst>
          <pc:docMk/>
          <pc:sldMk cId="2594581611" sldId="281"/>
        </pc:sldMkLst>
        <pc:spChg chg="mod">
          <ac:chgData name="Muradova, Elnara" userId="a428a788-7435-45b2-89ce-9aab37e7ea3f" providerId="ADAL" clId="{F3B52C54-9D44-4E51-8914-64300FFB986E}" dt="2023-09-22T07:04:02.684" v="185" actId="20577"/>
          <ac:spMkLst>
            <pc:docMk/>
            <pc:sldMk cId="2594581611" sldId="281"/>
            <ac:spMk id="10" creationId="{F3B665C3-1516-4FFA-BCD9-B34DE005F8C7}"/>
          </ac:spMkLst>
        </pc:spChg>
        <pc:spChg chg="mod">
          <ac:chgData name="Muradova, Elnara" userId="a428a788-7435-45b2-89ce-9aab37e7ea3f" providerId="ADAL" clId="{F3B52C54-9D44-4E51-8914-64300FFB986E}" dt="2023-09-22T07:04:13.349" v="193" actId="20577"/>
          <ac:spMkLst>
            <pc:docMk/>
            <pc:sldMk cId="2594581611" sldId="281"/>
            <ac:spMk id="22" creationId="{507C7693-F9E6-4AAD-9E79-8AB4A97BC73E}"/>
          </ac:spMkLst>
        </pc:spChg>
        <pc:spChg chg="mod">
          <ac:chgData name="Muradova, Elnara" userId="a428a788-7435-45b2-89ce-9aab37e7ea3f" providerId="ADAL" clId="{F3B52C54-9D44-4E51-8914-64300FFB986E}" dt="2023-09-22T07:07:30.130" v="219" actId="1076"/>
          <ac:spMkLst>
            <pc:docMk/>
            <pc:sldMk cId="2594581611" sldId="281"/>
            <ac:spMk id="23" creationId="{063D3C47-69CB-43F7-B6A4-99DFBB81D461}"/>
          </ac:spMkLst>
        </pc:spChg>
        <pc:picChg chg="add mod">
          <ac:chgData name="Muradova, Elnara" userId="a428a788-7435-45b2-89ce-9aab37e7ea3f" providerId="ADAL" clId="{F3B52C54-9D44-4E51-8914-64300FFB986E}" dt="2023-09-22T07:05:48.038" v="204" actId="14100"/>
          <ac:picMkLst>
            <pc:docMk/>
            <pc:sldMk cId="2594581611" sldId="281"/>
            <ac:picMk id="4" creationId="{A4618D45-15A1-A9B3-63AD-89AA7D5E46A8}"/>
          </ac:picMkLst>
        </pc:picChg>
        <pc:picChg chg="del">
          <ac:chgData name="Muradova, Elnara" userId="a428a788-7435-45b2-89ce-9aab37e7ea3f" providerId="ADAL" clId="{F3B52C54-9D44-4E51-8914-64300FFB986E}" dt="2023-09-22T07:06:01.209" v="205" actId="478"/>
          <ac:picMkLst>
            <pc:docMk/>
            <pc:sldMk cId="2594581611" sldId="281"/>
            <ac:picMk id="6" creationId="{22B60EED-7770-A6C9-0220-0A69552AB3B9}"/>
          </ac:picMkLst>
        </pc:picChg>
        <pc:picChg chg="del mod">
          <ac:chgData name="Muradova, Elnara" userId="a428a788-7435-45b2-89ce-9aab37e7ea3f" providerId="ADAL" clId="{F3B52C54-9D44-4E51-8914-64300FFB986E}" dt="2023-09-22T07:07:49.738" v="225" actId="478"/>
          <ac:picMkLst>
            <pc:docMk/>
            <pc:sldMk cId="2594581611" sldId="281"/>
            <ac:picMk id="7" creationId="{9AE90748-9D67-4402-E118-159606B66908}"/>
          </ac:picMkLst>
        </pc:picChg>
        <pc:picChg chg="del mod">
          <ac:chgData name="Muradova, Elnara" userId="a428a788-7435-45b2-89ce-9aab37e7ea3f" providerId="ADAL" clId="{F3B52C54-9D44-4E51-8914-64300FFB986E}" dt="2023-09-22T07:07:48.875" v="224" actId="478"/>
          <ac:picMkLst>
            <pc:docMk/>
            <pc:sldMk cId="2594581611" sldId="281"/>
            <ac:picMk id="8" creationId="{122EEBC4-9154-D1ED-1B08-67B9A7857D63}"/>
          </ac:picMkLst>
        </pc:picChg>
        <pc:picChg chg="del">
          <ac:chgData name="Muradova, Elnara" userId="a428a788-7435-45b2-89ce-9aab37e7ea3f" providerId="ADAL" clId="{F3B52C54-9D44-4E51-8914-64300FFB986E}" dt="2023-09-22T07:05:36.962" v="200" actId="478"/>
          <ac:picMkLst>
            <pc:docMk/>
            <pc:sldMk cId="2594581611" sldId="281"/>
            <ac:picMk id="9" creationId="{0B460096-79C5-2263-6FCE-7D248CFD8C00}"/>
          </ac:picMkLst>
        </pc:picChg>
        <pc:picChg chg="add mod">
          <ac:chgData name="Muradova, Elnara" userId="a428a788-7435-45b2-89ce-9aab37e7ea3f" providerId="ADAL" clId="{F3B52C54-9D44-4E51-8914-64300FFB986E}" dt="2023-09-22T07:07:41.175" v="221" actId="14100"/>
          <ac:picMkLst>
            <pc:docMk/>
            <pc:sldMk cId="2594581611" sldId="281"/>
            <ac:picMk id="12" creationId="{04662FC5-F86D-C7ED-52A3-642EC88B88B4}"/>
          </ac:picMkLst>
        </pc:picChg>
        <pc:picChg chg="add mod">
          <ac:chgData name="Muradova, Elnara" userId="a428a788-7435-45b2-89ce-9aab37e7ea3f" providerId="ADAL" clId="{F3B52C54-9D44-4E51-8914-64300FFB986E}" dt="2023-09-22T07:09:00.382" v="234" actId="1076"/>
          <ac:picMkLst>
            <pc:docMk/>
            <pc:sldMk cId="2594581611" sldId="281"/>
            <ac:picMk id="13" creationId="{B15F141F-980F-2072-8AB4-4D7C96337888}"/>
          </ac:picMkLst>
        </pc:picChg>
        <pc:picChg chg="add mod">
          <ac:chgData name="Muradova, Elnara" userId="a428a788-7435-45b2-89ce-9aab37e7ea3f" providerId="ADAL" clId="{F3B52C54-9D44-4E51-8914-64300FFB986E}" dt="2023-09-22T07:08:55.350" v="233" actId="1076"/>
          <ac:picMkLst>
            <pc:docMk/>
            <pc:sldMk cId="2594581611" sldId="281"/>
            <ac:picMk id="14" creationId="{ED2F93F3-F383-3083-A396-01C98D65BA7E}"/>
          </ac:picMkLst>
        </pc:picChg>
        <pc:picChg chg="add mod">
          <ac:chgData name="Muradova, Elnara" userId="a428a788-7435-45b2-89ce-9aab37e7ea3f" providerId="ADAL" clId="{F3B52C54-9D44-4E51-8914-64300FFB986E}" dt="2023-09-22T07:08:41.310" v="230" actId="1076"/>
          <ac:picMkLst>
            <pc:docMk/>
            <pc:sldMk cId="2594581611" sldId="281"/>
            <ac:picMk id="15" creationId="{F7198C2D-1186-ACE5-E6FF-E34B3D4E94E8}"/>
          </ac:picMkLst>
        </pc:picChg>
        <pc:picChg chg="del mod">
          <ac:chgData name="Muradova, Elnara" userId="a428a788-7435-45b2-89ce-9aab37e7ea3f" providerId="ADAL" clId="{F3B52C54-9D44-4E51-8914-64300FFB986E}" dt="2023-09-22T07:07:47.232" v="223" actId="478"/>
          <ac:picMkLst>
            <pc:docMk/>
            <pc:sldMk cId="2594581611" sldId="281"/>
            <ac:picMk id="25" creationId="{05CC11F8-30A6-4540-A659-271B727CCE7C}"/>
          </ac:picMkLst>
        </pc:picChg>
      </pc:sldChg>
      <pc:sldChg chg="addSp delSp modSp mod">
        <pc:chgData name="Muradova, Elnara" userId="a428a788-7435-45b2-89ce-9aab37e7ea3f" providerId="ADAL" clId="{F3B52C54-9D44-4E51-8914-64300FFB986E}" dt="2023-09-22T07:38:40.750" v="821" actId="113"/>
        <pc:sldMkLst>
          <pc:docMk/>
          <pc:sldMk cId="3877706902" sldId="296"/>
        </pc:sldMkLst>
        <pc:spChg chg="mod">
          <ac:chgData name="Muradova, Elnara" userId="a428a788-7435-45b2-89ce-9aab37e7ea3f" providerId="ADAL" clId="{F3B52C54-9D44-4E51-8914-64300FFB986E}" dt="2023-09-22T07:38:40.750" v="821" actId="113"/>
          <ac:spMkLst>
            <pc:docMk/>
            <pc:sldMk cId="3877706902" sldId="296"/>
            <ac:spMk id="5" creationId="{15867C21-8FE5-4C20-BF8B-6470A7D461B7}"/>
          </ac:spMkLst>
        </pc:spChg>
        <pc:spChg chg="del mod topLvl">
          <ac:chgData name="Muradova, Elnara" userId="a428a788-7435-45b2-89ce-9aab37e7ea3f" providerId="ADAL" clId="{F3B52C54-9D44-4E51-8914-64300FFB986E}" dt="2023-09-22T07:14:22.438" v="313" actId="478"/>
          <ac:spMkLst>
            <pc:docMk/>
            <pc:sldMk cId="3877706902" sldId="296"/>
            <ac:spMk id="22" creationId="{507C7693-F9E6-4AAD-9E79-8AB4A97BC73E}"/>
          </ac:spMkLst>
        </pc:spChg>
        <pc:spChg chg="mod topLvl">
          <ac:chgData name="Muradova, Elnara" userId="a428a788-7435-45b2-89ce-9aab37e7ea3f" providerId="ADAL" clId="{F3B52C54-9D44-4E51-8914-64300FFB986E}" dt="2023-09-22T07:14:22.438" v="313" actId="478"/>
          <ac:spMkLst>
            <pc:docMk/>
            <pc:sldMk cId="3877706902" sldId="296"/>
            <ac:spMk id="23" creationId="{063D3C47-69CB-43F7-B6A4-99DFBB81D461}"/>
          </ac:spMkLst>
        </pc:spChg>
        <pc:grpChg chg="del">
          <ac:chgData name="Muradova, Elnara" userId="a428a788-7435-45b2-89ce-9aab37e7ea3f" providerId="ADAL" clId="{F3B52C54-9D44-4E51-8914-64300FFB986E}" dt="2023-09-22T07:14:22.438" v="313" actId="478"/>
          <ac:grpSpMkLst>
            <pc:docMk/>
            <pc:sldMk cId="3877706902" sldId="296"/>
            <ac:grpSpMk id="20" creationId="{4EC864B5-4CA2-411E-ACBD-D3DDDA39F75D}"/>
          </ac:grpSpMkLst>
        </pc:grpChg>
        <pc:picChg chg="add del mod">
          <ac:chgData name="Muradova, Elnara" userId="a428a788-7435-45b2-89ce-9aab37e7ea3f" providerId="ADAL" clId="{F3B52C54-9D44-4E51-8914-64300FFB986E}" dt="2023-09-22T07:10:46.624" v="252" actId="478"/>
          <ac:picMkLst>
            <pc:docMk/>
            <pc:sldMk cId="3877706902" sldId="296"/>
            <ac:picMk id="3" creationId="{BECFA9A5-5527-20E1-6EE7-1D25B7A91FA0}"/>
          </ac:picMkLst>
        </pc:picChg>
        <pc:picChg chg="add mod">
          <ac:chgData name="Muradova, Elnara" userId="a428a788-7435-45b2-89ce-9aab37e7ea3f" providerId="ADAL" clId="{F3B52C54-9D44-4E51-8914-64300FFB986E}" dt="2023-09-22T07:14:56.639" v="349" actId="14100"/>
          <ac:picMkLst>
            <pc:docMk/>
            <pc:sldMk cId="3877706902" sldId="296"/>
            <ac:picMk id="6" creationId="{A1E7B86A-08B8-CC99-0102-831CAF1CD652}"/>
          </ac:picMkLst>
        </pc:picChg>
        <pc:picChg chg="del">
          <ac:chgData name="Muradova, Elnara" userId="a428a788-7435-45b2-89ce-9aab37e7ea3f" providerId="ADAL" clId="{F3B52C54-9D44-4E51-8914-64300FFB986E}" dt="2023-09-22T07:10:24.021" v="246" actId="478"/>
          <ac:picMkLst>
            <pc:docMk/>
            <pc:sldMk cId="3877706902" sldId="296"/>
            <ac:picMk id="7" creationId="{9AE90748-9D67-4402-E118-159606B66908}"/>
          </ac:picMkLst>
        </pc:picChg>
        <pc:picChg chg="del">
          <ac:chgData name="Muradova, Elnara" userId="a428a788-7435-45b2-89ce-9aab37e7ea3f" providerId="ADAL" clId="{F3B52C54-9D44-4E51-8914-64300FFB986E}" dt="2023-09-22T07:09:25.128" v="243" actId="478"/>
          <ac:picMkLst>
            <pc:docMk/>
            <pc:sldMk cId="3877706902" sldId="296"/>
            <ac:picMk id="8" creationId="{122EEBC4-9154-D1ED-1B08-67B9A7857D63}"/>
          </ac:picMkLst>
        </pc:picChg>
        <pc:picChg chg="add del">
          <ac:chgData name="Muradova, Elnara" userId="a428a788-7435-45b2-89ce-9aab37e7ea3f" providerId="ADAL" clId="{F3B52C54-9D44-4E51-8914-64300FFB986E}" dt="2023-09-22T07:12:48.624" v="261" actId="478"/>
          <ac:picMkLst>
            <pc:docMk/>
            <pc:sldMk cId="3877706902" sldId="296"/>
            <ac:picMk id="10" creationId="{26BFFFD1-B4FA-AA24-2A3B-67E525BF887F}"/>
          </ac:picMkLst>
        </pc:picChg>
        <pc:picChg chg="add mod">
          <ac:chgData name="Muradova, Elnara" userId="a428a788-7435-45b2-89ce-9aab37e7ea3f" providerId="ADAL" clId="{F3B52C54-9D44-4E51-8914-64300FFB986E}" dt="2023-09-22T07:16:44.390" v="489" actId="1076"/>
          <ac:picMkLst>
            <pc:docMk/>
            <pc:sldMk cId="3877706902" sldId="296"/>
            <ac:picMk id="11" creationId="{031E6550-1C50-7F3F-06A4-0731572FFFEE}"/>
          </ac:picMkLst>
        </pc:picChg>
        <pc:picChg chg="del mod">
          <ac:chgData name="Muradova, Elnara" userId="a428a788-7435-45b2-89ce-9aab37e7ea3f" providerId="ADAL" clId="{F3B52C54-9D44-4E51-8914-64300FFB986E}" dt="2023-09-22T07:11:37.212" v="259" actId="478"/>
          <ac:picMkLst>
            <pc:docMk/>
            <pc:sldMk cId="3877706902" sldId="296"/>
            <ac:picMk id="12" creationId="{1B8947C9-C3FE-AC27-6FA3-59FB95470E04}"/>
          </ac:picMkLst>
        </pc:picChg>
        <pc:picChg chg="del">
          <ac:chgData name="Muradova, Elnara" userId="a428a788-7435-45b2-89ce-9aab37e7ea3f" providerId="ADAL" clId="{F3B52C54-9D44-4E51-8914-64300FFB986E}" dt="2023-09-22T07:09:26.071" v="244" actId="478"/>
          <ac:picMkLst>
            <pc:docMk/>
            <pc:sldMk cId="3877706902" sldId="296"/>
            <ac:picMk id="13" creationId="{DAB11466-0271-2A5F-37DE-60C93EB0170B}"/>
          </ac:picMkLst>
        </pc:picChg>
        <pc:picChg chg="del">
          <ac:chgData name="Muradova, Elnara" userId="a428a788-7435-45b2-89ce-9aab37e7ea3f" providerId="ADAL" clId="{F3B52C54-9D44-4E51-8914-64300FFB986E}" dt="2023-09-22T07:10:24.981" v="247" actId="478"/>
          <ac:picMkLst>
            <pc:docMk/>
            <pc:sldMk cId="3877706902" sldId="296"/>
            <ac:picMk id="25" creationId="{05CC11F8-30A6-4540-A659-271B727CCE7C}"/>
          </ac:picMkLst>
        </pc:picChg>
      </pc:sldChg>
      <pc:sldChg chg="addSp delSp modSp mod">
        <pc:chgData name="Muradova, Elnara" userId="a428a788-7435-45b2-89ce-9aab37e7ea3f" providerId="ADAL" clId="{F3B52C54-9D44-4E51-8914-64300FFB986E}" dt="2023-09-22T07:27:00.327" v="539" actId="1076"/>
        <pc:sldMkLst>
          <pc:docMk/>
          <pc:sldMk cId="1154650790" sldId="297"/>
        </pc:sldMkLst>
        <pc:spChg chg="mod">
          <ac:chgData name="Muradova, Elnara" userId="a428a788-7435-45b2-89ce-9aab37e7ea3f" providerId="ADAL" clId="{F3B52C54-9D44-4E51-8914-64300FFB986E}" dt="2023-09-22T07:17:19.347" v="502" actId="20577"/>
          <ac:spMkLst>
            <pc:docMk/>
            <pc:sldMk cId="1154650790" sldId="297"/>
            <ac:spMk id="23" creationId="{063D3C47-69CB-43F7-B6A4-99DFBB81D461}"/>
          </ac:spMkLst>
        </pc:spChg>
        <pc:picChg chg="add mod">
          <ac:chgData name="Muradova, Elnara" userId="a428a788-7435-45b2-89ce-9aab37e7ea3f" providerId="ADAL" clId="{F3B52C54-9D44-4E51-8914-64300FFB986E}" dt="2023-09-22T07:26:11.808" v="531" actId="1076"/>
          <ac:picMkLst>
            <pc:docMk/>
            <pc:sldMk cId="1154650790" sldId="297"/>
            <ac:picMk id="3" creationId="{53BA72BF-DFC4-E316-5404-72EF89682838}"/>
          </ac:picMkLst>
        </pc:picChg>
        <pc:picChg chg="add mod">
          <ac:chgData name="Muradova, Elnara" userId="a428a788-7435-45b2-89ce-9aab37e7ea3f" providerId="ADAL" clId="{F3B52C54-9D44-4E51-8914-64300FFB986E}" dt="2023-09-22T07:26:22.024" v="534" actId="14100"/>
          <ac:picMkLst>
            <pc:docMk/>
            <pc:sldMk cId="1154650790" sldId="297"/>
            <ac:picMk id="6" creationId="{3A7286E6-F247-544B-810A-8398FCC49F1F}"/>
          </ac:picMkLst>
        </pc:picChg>
        <pc:picChg chg="del">
          <ac:chgData name="Muradova, Elnara" userId="a428a788-7435-45b2-89ce-9aab37e7ea3f" providerId="ADAL" clId="{F3B52C54-9D44-4E51-8914-64300FFB986E}" dt="2023-09-22T07:25:58.046" v="525" actId="478"/>
          <ac:picMkLst>
            <pc:docMk/>
            <pc:sldMk cId="1154650790" sldId="297"/>
            <ac:picMk id="8" creationId="{93EECD98-B03C-385B-FFAC-66E17960C045}"/>
          </ac:picMkLst>
        </pc:picChg>
        <pc:picChg chg="add del mod">
          <ac:chgData name="Muradova, Elnara" userId="a428a788-7435-45b2-89ce-9aab37e7ea3f" providerId="ADAL" clId="{F3B52C54-9D44-4E51-8914-64300FFB986E}" dt="2023-09-22T07:22:45.494" v="513" actId="478"/>
          <ac:picMkLst>
            <pc:docMk/>
            <pc:sldMk cId="1154650790" sldId="297"/>
            <ac:picMk id="9" creationId="{ECAB435B-6130-0238-6E2B-E89CDC6F7375}"/>
          </ac:picMkLst>
        </pc:picChg>
        <pc:picChg chg="del">
          <ac:chgData name="Muradova, Elnara" userId="a428a788-7435-45b2-89ce-9aab37e7ea3f" providerId="ADAL" clId="{F3B52C54-9D44-4E51-8914-64300FFB986E}" dt="2023-09-22T07:25:55.873" v="524" actId="478"/>
          <ac:picMkLst>
            <pc:docMk/>
            <pc:sldMk cId="1154650790" sldId="297"/>
            <ac:picMk id="10" creationId="{39426B75-EA5F-A416-BB02-E4C55C45A37E}"/>
          </ac:picMkLst>
        </pc:picChg>
        <pc:picChg chg="del">
          <ac:chgData name="Muradova, Elnara" userId="a428a788-7435-45b2-89ce-9aab37e7ea3f" providerId="ADAL" clId="{F3B52C54-9D44-4E51-8914-64300FFB986E}" dt="2023-09-22T07:26:01.172" v="528" actId="478"/>
          <ac:picMkLst>
            <pc:docMk/>
            <pc:sldMk cId="1154650790" sldId="297"/>
            <ac:picMk id="11" creationId="{A18BB820-EA92-0B2A-1A2E-24D442B4DF46}"/>
          </ac:picMkLst>
        </pc:picChg>
        <pc:picChg chg="del">
          <ac:chgData name="Muradova, Elnara" userId="a428a788-7435-45b2-89ce-9aab37e7ea3f" providerId="ADAL" clId="{F3B52C54-9D44-4E51-8914-64300FFB986E}" dt="2023-09-22T07:25:59.974" v="526" actId="478"/>
          <ac:picMkLst>
            <pc:docMk/>
            <pc:sldMk cId="1154650790" sldId="297"/>
            <ac:picMk id="12" creationId="{B669B02A-C8B3-944C-B5A9-9D3BA7E18D41}"/>
          </ac:picMkLst>
        </pc:picChg>
        <pc:picChg chg="del mod">
          <ac:chgData name="Muradova, Elnara" userId="a428a788-7435-45b2-89ce-9aab37e7ea3f" providerId="ADAL" clId="{F3B52C54-9D44-4E51-8914-64300FFB986E}" dt="2023-09-22T07:26:00.523" v="527" actId="478"/>
          <ac:picMkLst>
            <pc:docMk/>
            <pc:sldMk cId="1154650790" sldId="297"/>
            <ac:picMk id="13" creationId="{9AA67448-984E-3DDA-AE80-A62280674EF4}"/>
          </ac:picMkLst>
        </pc:picChg>
        <pc:picChg chg="add mod">
          <ac:chgData name="Muradova, Elnara" userId="a428a788-7435-45b2-89ce-9aab37e7ea3f" providerId="ADAL" clId="{F3B52C54-9D44-4E51-8914-64300FFB986E}" dt="2023-09-22T07:26:29.320" v="536" actId="14100"/>
          <ac:picMkLst>
            <pc:docMk/>
            <pc:sldMk cId="1154650790" sldId="297"/>
            <ac:picMk id="15" creationId="{3C12792C-8901-73E6-4DB3-C5F62246164A}"/>
          </ac:picMkLst>
        </pc:picChg>
        <pc:picChg chg="add mod">
          <ac:chgData name="Muradova, Elnara" userId="a428a788-7435-45b2-89ce-9aab37e7ea3f" providerId="ADAL" clId="{F3B52C54-9D44-4E51-8914-64300FFB986E}" dt="2023-09-22T07:26:50.471" v="538" actId="1076"/>
          <ac:picMkLst>
            <pc:docMk/>
            <pc:sldMk cId="1154650790" sldId="297"/>
            <ac:picMk id="16" creationId="{355AFCFA-42BB-92F0-FD70-D913CE80D818}"/>
          </ac:picMkLst>
        </pc:picChg>
        <pc:picChg chg="add mod">
          <ac:chgData name="Muradova, Elnara" userId="a428a788-7435-45b2-89ce-9aab37e7ea3f" providerId="ADAL" clId="{F3B52C54-9D44-4E51-8914-64300FFB986E}" dt="2023-09-22T07:27:00.327" v="539" actId="1076"/>
          <ac:picMkLst>
            <pc:docMk/>
            <pc:sldMk cId="1154650790" sldId="297"/>
            <ac:picMk id="17" creationId="{1368E87B-D934-80C5-78DF-03A4C532EF30}"/>
          </ac:picMkLst>
        </pc:picChg>
      </pc:sldChg>
    </pc:docChg>
  </pc:docChgLst>
  <pc:docChgLst>
    <pc:chgData name="Abdrishitov, Elzat" userId="59185af6-d562-4473-86a6-f5ace3586424" providerId="ADAL" clId="{14907E6C-8B4C-47B2-9514-6E7218AC661C}"/>
    <pc:docChg chg="mod modSld">
      <pc:chgData name="Abdrishitov, Elzat" userId="59185af6-d562-4473-86a6-f5ace3586424" providerId="ADAL" clId="{14907E6C-8B4C-47B2-9514-6E7218AC661C}" dt="2023-04-14T06:50:41.456" v="36" actId="20577"/>
      <pc:docMkLst>
        <pc:docMk/>
      </pc:docMkLst>
      <pc:sldChg chg="modSp mod">
        <pc:chgData name="Abdrishitov, Elzat" userId="59185af6-d562-4473-86a6-f5ace3586424" providerId="ADAL" clId="{14907E6C-8B4C-47B2-9514-6E7218AC661C}" dt="2023-04-14T06:50:41.456" v="36" actId="20577"/>
        <pc:sldMkLst>
          <pc:docMk/>
          <pc:sldMk cId="2594581611" sldId="281"/>
        </pc:sldMkLst>
        <pc:spChg chg="mod">
          <ac:chgData name="Abdrishitov, Elzat" userId="59185af6-d562-4473-86a6-f5ace3586424" providerId="ADAL" clId="{14907E6C-8B4C-47B2-9514-6E7218AC661C}" dt="2023-04-14T06:50:41.456" v="36" actId="20577"/>
          <ac:spMkLst>
            <pc:docMk/>
            <pc:sldMk cId="2594581611" sldId="281"/>
            <ac:spMk id="2" creationId="{97C2823C-7573-BBDA-EC61-D4DC760808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2244726"/>
            <a:ext cx="9715500" cy="4775200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7204076"/>
            <a:ext cx="8572500" cy="3311524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6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8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730250"/>
            <a:ext cx="2464594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730250"/>
            <a:ext cx="7250906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2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3419479"/>
            <a:ext cx="9858375" cy="5705474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9178929"/>
            <a:ext cx="9858375" cy="3000374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3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3651250"/>
            <a:ext cx="48577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3651250"/>
            <a:ext cx="48577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6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30253"/>
            <a:ext cx="9858375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3362326"/>
            <a:ext cx="4835425" cy="164782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5010150"/>
            <a:ext cx="483542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3362326"/>
            <a:ext cx="4859239" cy="164782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5010150"/>
            <a:ext cx="4859239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5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8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1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914400"/>
            <a:ext cx="3686473" cy="32004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974853"/>
            <a:ext cx="5786438" cy="9747250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4114800"/>
            <a:ext cx="3686473" cy="7623176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2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914400"/>
            <a:ext cx="3686473" cy="32004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974853"/>
            <a:ext cx="5786438" cy="9747250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4114800"/>
            <a:ext cx="3686473" cy="7623176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8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730253"/>
            <a:ext cx="985837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3651250"/>
            <a:ext cx="985837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12712703"/>
            <a:ext cx="25717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B1C25-ED2C-48F5-B089-B2373B597205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2712703"/>
            <a:ext cx="385762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2712703"/>
            <a:ext cx="25717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5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B665C3-1516-4FFA-BCD9-B34DE005F8C7}"/>
              </a:ext>
            </a:extLst>
          </p:cNvPr>
          <p:cNvSpPr txBox="1"/>
          <p:nvPr/>
        </p:nvSpPr>
        <p:spPr>
          <a:xfrm>
            <a:off x="278462" y="10315756"/>
            <a:ext cx="10124996" cy="8617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62915" indent="-462915">
              <a:buFont typeface="+mj-lt"/>
              <a:buAutoNum type="arabicPeriod"/>
            </a:pPr>
            <a:r>
              <a:rPr lang="az-Latn-AZ" sz="2500" dirty="0">
                <a:solidFill>
                  <a:schemeClr val="bg1"/>
                </a:solidFill>
                <a:latin typeface="Oriflame Sans 2.0"/>
              </a:rPr>
              <a:t>Brend-partnyor kodunuzla Oriflame saytına daxil olun</a:t>
            </a:r>
            <a:endParaRPr lang="en-US" sz="2500" dirty="0">
              <a:solidFill>
                <a:schemeClr val="bg1"/>
              </a:solidFill>
              <a:latin typeface="Oriflame Sans 2.0"/>
            </a:endParaRPr>
          </a:p>
          <a:p>
            <a:pPr marL="462915" indent="-462915">
              <a:buFont typeface="+mj-lt"/>
              <a:buAutoNum type="arabicPeriod"/>
            </a:pPr>
            <a:r>
              <a:rPr lang="az-Latn-AZ" sz="2500" dirty="0">
                <a:solidFill>
                  <a:schemeClr val="bg1"/>
                </a:solidFill>
                <a:latin typeface="Oriflame Sans 2.0" panose="020B0502020204020303" pitchFamily="34" charset="0"/>
              </a:rPr>
              <a:t>Baş səhifəyə daxil olun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cs typeface="Calibri"/>
                <a:sym typeface="Wingdings" panose="05000000000000000000" pitchFamily="2" charset="2"/>
              </a:rPr>
              <a:t>–</a:t>
            </a:r>
            <a:r>
              <a:rPr lang="mn-MN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r>
              <a:rPr lang="az-Latn-AZ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Sifarişlər 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-</a:t>
            </a:r>
            <a:r>
              <a:rPr lang="az-Latn-AZ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İradlar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-</a:t>
            </a:r>
            <a:r>
              <a:rPr lang="az-Latn-AZ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İddianın qeydə alınması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</a:rPr>
              <a:t> </a:t>
            </a:r>
            <a:endParaRPr lang="en-US" sz="2520" dirty="0">
              <a:solidFill>
                <a:schemeClr val="bg1"/>
              </a:solidFill>
              <a:cs typeface="Calibri" panose="020F0502020204030204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EC864B5-4CA2-411E-ACBD-D3DDDA39F75D}"/>
              </a:ext>
            </a:extLst>
          </p:cNvPr>
          <p:cNvGrpSpPr/>
          <p:nvPr/>
        </p:nvGrpSpPr>
        <p:grpSpPr>
          <a:xfrm>
            <a:off x="997324" y="2670337"/>
            <a:ext cx="7489692" cy="3512715"/>
            <a:chOff x="-303972" y="2384074"/>
            <a:chExt cx="8321014" cy="3902611"/>
          </a:xfrm>
        </p:grpSpPr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62C65044-5536-4548-B40D-F1B8909AF9D4}"/>
                </a:ext>
              </a:extLst>
            </p:cNvPr>
            <p:cNvSpPr/>
            <p:nvPr/>
          </p:nvSpPr>
          <p:spPr>
            <a:xfrm>
              <a:off x="4370583" y="5486585"/>
              <a:ext cx="1272948" cy="8001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2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3D3C47-69CB-43F7-B6A4-99DFBB81D461}"/>
                </a:ext>
              </a:extLst>
            </p:cNvPr>
            <p:cNvSpPr txBox="1"/>
            <p:nvPr/>
          </p:nvSpPr>
          <p:spPr>
            <a:xfrm flipH="1">
              <a:off x="6049706" y="2405723"/>
              <a:ext cx="1967336" cy="658268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z-Latn-AZ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ADDIM </a:t>
              </a:r>
              <a:r>
                <a:rPr lang="en-US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7C7693-F9E6-4AAD-9E79-8AB4A97BC73E}"/>
                </a:ext>
              </a:extLst>
            </p:cNvPr>
            <p:cNvSpPr txBox="1"/>
            <p:nvPr/>
          </p:nvSpPr>
          <p:spPr>
            <a:xfrm flipH="1">
              <a:off x="-303972" y="2384074"/>
              <a:ext cx="1755151" cy="658268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z-Latn-AZ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ADIIM</a:t>
              </a:r>
              <a:r>
                <a:rPr lang="ru-RU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 </a:t>
              </a:r>
              <a:r>
                <a:rPr lang="en-US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1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7C2823C-7573-BBDA-EC61-D4DC76080887}"/>
              </a:ext>
            </a:extLst>
          </p:cNvPr>
          <p:cNvSpPr txBox="1">
            <a:spLocks/>
          </p:cNvSpPr>
          <p:nvPr/>
        </p:nvSpPr>
        <p:spPr>
          <a:xfrm>
            <a:off x="0" y="608377"/>
            <a:ext cx="1143000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  <a:latin typeface="Oriflame Sans" panose="020B05020202040203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4618D45-15A1-A9B3-63AD-89AA7D5E4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25" y="3175589"/>
            <a:ext cx="3841940" cy="672681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4662FC5-F86D-C7ED-52A3-642EC88B88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5235" y="3262839"/>
            <a:ext cx="3653583" cy="6726813"/>
          </a:xfrm>
          <a:prstGeom prst="rect">
            <a:avLst/>
          </a:prstGeom>
        </p:spPr>
      </p:pic>
      <p:pic>
        <p:nvPicPr>
          <p:cNvPr id="13" name="Picture 4" descr="Free Hand Click Icon, Symbol. PNG, SVG Download.">
            <a:extLst>
              <a:ext uri="{FF2B5EF4-FFF2-40B4-BE49-F238E27FC236}">
                <a16:creationId xmlns:a16="http://schemas.microsoft.com/office/drawing/2014/main" id="{B15F141F-980F-2072-8AB4-4D7C96337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74738" y="4643069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Free Hand Click Icon, Symbol. PNG, SVG Download.">
            <a:extLst>
              <a:ext uri="{FF2B5EF4-FFF2-40B4-BE49-F238E27FC236}">
                <a16:creationId xmlns:a16="http://schemas.microsoft.com/office/drawing/2014/main" id="{ED2F93F3-F383-3083-A396-01C98D65B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35418" y="8111580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Free Hand Click Icon, Symbol. PNG, SVG Download.">
            <a:extLst>
              <a:ext uri="{FF2B5EF4-FFF2-40B4-BE49-F238E27FC236}">
                <a16:creationId xmlns:a16="http://schemas.microsoft.com/office/drawing/2014/main" id="{F7198C2D-1186-ACE5-E6FF-E34B3D4E9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74739" y="7302121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58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1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az-Latn-AZ" sz="2500" dirty="0">
              <a:solidFill>
                <a:prstClr val="white"/>
              </a:solidFill>
              <a:latin typeface="Oriflame Sans 2.0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z-Latn-AZ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z-Latn-AZ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riflame Sans 2.0"/>
                <a:ea typeface="+mn-ea"/>
                <a:cs typeface="+mn-cs"/>
              </a:rPr>
              <a:t>Təklif olunan variantdan birini seçin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iflame Sans 2.0"/>
              <a:ea typeface="+mn-ea"/>
              <a:cs typeface="+mn-cs"/>
            </a:endParaRPr>
          </a:p>
          <a:p>
            <a:pPr marL="462915" marR="0" lvl="0" indent="-46291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z-Latn-AZ" sz="2500" dirty="0">
                <a:solidFill>
                  <a:prstClr val="white"/>
                </a:solidFill>
                <a:latin typeface="Calibri" panose="020F0502020204030204"/>
              </a:rPr>
              <a:t>Növbəti düyməsinə klik edin</a:t>
            </a:r>
            <a:endParaRPr kumimoji="0" lang="en-US" sz="252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3D3C47-69CB-43F7-B6A4-99DFBB81D461}"/>
              </a:ext>
            </a:extLst>
          </p:cNvPr>
          <p:cNvSpPr txBox="1"/>
          <p:nvPr/>
        </p:nvSpPr>
        <p:spPr>
          <a:xfrm flipH="1">
            <a:off x="391886" y="1447753"/>
            <a:ext cx="1884781" cy="592503"/>
          </a:xfrm>
          <a:prstGeom prst="wedgeRoundRectCallout">
            <a:avLst/>
          </a:prstGeom>
          <a:solidFill>
            <a:srgbClr val="9DD9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az-Latn-AZ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ADDIM</a:t>
            </a:r>
            <a:r>
              <a: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 </a:t>
            </a:r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3</a:t>
            </a:r>
            <a:endParaRPr lang="en-US" sz="2880" b="1" dirty="0">
              <a:solidFill>
                <a:schemeClr val="bg1"/>
              </a:solidFill>
              <a:latin typeface="Oriflame Sans 2.0" panose="020B05020202040203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1E7B86A-08B8-CC99-0102-831CAF1CD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42" y="2040257"/>
            <a:ext cx="10981476" cy="9921588"/>
          </a:xfrm>
          <a:prstGeom prst="rect">
            <a:avLst/>
          </a:prstGeom>
        </p:spPr>
      </p:pic>
      <p:pic>
        <p:nvPicPr>
          <p:cNvPr id="11" name="Picture 4" descr="Free Hand Click Icon, Symbol. PNG, SVG Download.">
            <a:extLst>
              <a:ext uri="{FF2B5EF4-FFF2-40B4-BE49-F238E27FC236}">
                <a16:creationId xmlns:a16="http://schemas.microsoft.com/office/drawing/2014/main" id="{031E6550-1C50-7F3F-06A4-0731572FF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32313" y="11241440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70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3D3C47-69CB-43F7-B6A4-99DFBB81D461}"/>
              </a:ext>
            </a:extLst>
          </p:cNvPr>
          <p:cNvSpPr txBox="1"/>
          <p:nvPr/>
        </p:nvSpPr>
        <p:spPr>
          <a:xfrm flipH="1">
            <a:off x="719877" y="218274"/>
            <a:ext cx="2191274" cy="592503"/>
          </a:xfrm>
          <a:prstGeom prst="wedgeRoundRectCallout">
            <a:avLst/>
          </a:prstGeom>
          <a:solidFill>
            <a:srgbClr val="9DD9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az-Latn-AZ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ADDIM </a:t>
            </a:r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4</a:t>
            </a:r>
            <a:endParaRPr lang="en-US" sz="2880" b="1" dirty="0">
              <a:solidFill>
                <a:schemeClr val="bg1"/>
              </a:solidFill>
              <a:latin typeface="Oriflame Sans 2.0" panose="020B05020202040203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3BA72BF-DFC4-E316-5404-72EF89682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75" y="810777"/>
            <a:ext cx="10411049" cy="422247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A7286E6-F247-544B-810A-8398FCC49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75" y="5077025"/>
            <a:ext cx="10411049" cy="414392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C12792C-8901-73E6-4DB3-C5F6224616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75" y="9220945"/>
            <a:ext cx="10409601" cy="2498304"/>
          </a:xfrm>
          <a:prstGeom prst="rect">
            <a:avLst/>
          </a:prstGeom>
        </p:spPr>
      </p:pic>
      <p:pic>
        <p:nvPicPr>
          <p:cNvPr id="16" name="Picture 4" descr="Free Hand Click Icon, Symbol. PNG, SVG Download.">
            <a:extLst>
              <a:ext uri="{FF2B5EF4-FFF2-40B4-BE49-F238E27FC236}">
                <a16:creationId xmlns:a16="http://schemas.microsoft.com/office/drawing/2014/main" id="{355AFCFA-42BB-92F0-FD70-D913CE80D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81195" y="10840158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Free Hand Click Icon, Symbol. PNG, SVG Download.">
            <a:extLst>
              <a:ext uri="{FF2B5EF4-FFF2-40B4-BE49-F238E27FC236}">
                <a16:creationId xmlns:a16="http://schemas.microsoft.com/office/drawing/2014/main" id="{1368E87B-D934-80C5-78DF-03A4C532E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17468" y="7176141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65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F516EA-EBED-49BF-91F6-7ECB7D70BFC4}"/>
              </a:ext>
            </a:extLst>
          </p:cNvPr>
          <p:cNvSpPr txBox="1"/>
          <p:nvPr/>
        </p:nvSpPr>
        <p:spPr>
          <a:xfrm>
            <a:off x="0" y="12088399"/>
            <a:ext cx="11430000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62915" indent="-462915">
              <a:spcBef>
                <a:spcPts val="1800"/>
              </a:spcBef>
              <a:buFont typeface="+mj-lt"/>
              <a:buAutoNum type="arabicPeriod"/>
            </a:pPr>
            <a:r>
              <a:rPr lang="az-Latn-AZ" sz="2800" dirty="0">
                <a:solidFill>
                  <a:schemeClr val="bg1"/>
                </a:solidFill>
                <a:latin typeface="Oriflame Sans 2.0"/>
              </a:rPr>
              <a:t>İddianın səbəbini şərhdə bildirin.</a:t>
            </a:r>
            <a:r>
              <a:rPr lang="ru-RU" sz="2800" dirty="0">
                <a:solidFill>
                  <a:schemeClr val="bg1"/>
                </a:solidFill>
                <a:latin typeface="Oriflame Sans 2.0"/>
              </a:rPr>
              <a:t> </a:t>
            </a:r>
            <a:r>
              <a:rPr lang="az-Latn-AZ" sz="2800" dirty="0">
                <a:solidFill>
                  <a:schemeClr val="bg1"/>
                </a:solidFill>
                <a:latin typeface="Oriflame Sans 2.0"/>
              </a:rPr>
              <a:t>İddia düzgün qeyd edilbsə Təsdiq etmək və Yadda saxlamaq düyməsini seçin.</a:t>
            </a:r>
            <a:endParaRPr lang="en-US" sz="2800" dirty="0">
              <a:solidFill>
                <a:schemeClr val="bg1"/>
              </a:solidFill>
              <a:latin typeface="Oriflame Sans 2.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DDE555-AB35-8384-ACEA-3189FB4F5CBC}"/>
              </a:ext>
            </a:extLst>
          </p:cNvPr>
          <p:cNvSpPr txBox="1"/>
          <p:nvPr/>
        </p:nvSpPr>
        <p:spPr>
          <a:xfrm flipH="1">
            <a:off x="403271" y="242606"/>
            <a:ext cx="2018453" cy="592503"/>
          </a:xfrm>
          <a:prstGeom prst="wedgeRoundRectCallout">
            <a:avLst/>
          </a:prstGeom>
          <a:solidFill>
            <a:srgbClr val="9DD9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az-Latn-AZ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ADDIM</a:t>
            </a:r>
            <a:r>
              <a: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 </a:t>
            </a:r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5</a:t>
            </a:r>
            <a:endParaRPr lang="en-US" sz="2880" b="1" dirty="0">
              <a:solidFill>
                <a:schemeClr val="bg1"/>
              </a:solidFill>
              <a:latin typeface="Oriflame Sans 2.0" panose="020B0502020204020303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678AF23-19DB-37B9-4B91-14F7A5A5E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271" y="775628"/>
            <a:ext cx="10308272" cy="11350263"/>
          </a:xfrm>
          <a:prstGeom prst="rect">
            <a:avLst/>
          </a:prstGeom>
        </p:spPr>
      </p:pic>
      <p:pic>
        <p:nvPicPr>
          <p:cNvPr id="10" name="Picture 4" descr="Free Hand Click Icon, Symbol. PNG, SVG Download.">
            <a:extLst>
              <a:ext uri="{FF2B5EF4-FFF2-40B4-BE49-F238E27FC236}">
                <a16:creationId xmlns:a16="http://schemas.microsoft.com/office/drawing/2014/main" id="{EA0A682F-6DDB-617D-0BC3-33E2622AA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77428" y="11460086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Free Hand Click Icon, Symbol. PNG, SVG Download.">
            <a:extLst>
              <a:ext uri="{FF2B5EF4-FFF2-40B4-BE49-F238E27FC236}">
                <a16:creationId xmlns:a16="http://schemas.microsoft.com/office/drawing/2014/main" id="{2152E434-091C-0C50-9354-07ABE0C81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0121" y="7979357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44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54</Words>
  <Application>Microsoft Office PowerPoint</Application>
  <PresentationFormat>Произвольный</PresentationFormat>
  <Paragraphs>39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Oriflame Sans</vt:lpstr>
      <vt:lpstr>Oriflame Sans 2.0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Altantuya, Oyuntulkhuur</dc:creator>
  <cp:lastModifiedBy>Muradova, Elnara</cp:lastModifiedBy>
  <cp:revision>5</cp:revision>
  <dcterms:created xsi:type="dcterms:W3CDTF">2022-01-27T08:00:46Z</dcterms:created>
  <dcterms:modified xsi:type="dcterms:W3CDTF">2023-09-22T07:41:15Z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6e9a73-e4fc-4404-ae69-22ace3c4abbb_Enabled">
    <vt:lpwstr>true</vt:lpwstr>
  </property>
  <property fmtid="{D5CDD505-2E9C-101B-9397-08002B2CF9AE}" pid="3" name="MSIP_Label_1e6e9a73-e4fc-4404-ae69-22ace3c4abbb_SetDate">
    <vt:lpwstr>2023-04-14T06:49:24Z</vt:lpwstr>
  </property>
  <property fmtid="{D5CDD505-2E9C-101B-9397-08002B2CF9AE}" pid="4" name="MSIP_Label_1e6e9a73-e4fc-4404-ae69-22ace3c4abbb_Method">
    <vt:lpwstr>Privileged</vt:lpwstr>
  </property>
  <property fmtid="{D5CDD505-2E9C-101B-9397-08002B2CF9AE}" pid="5" name="MSIP_Label_1e6e9a73-e4fc-4404-ae69-22ace3c4abbb_Name">
    <vt:lpwstr>1e6e9a73-e4fc-4404-ae69-22ace3c4abbb</vt:lpwstr>
  </property>
  <property fmtid="{D5CDD505-2E9C-101B-9397-08002B2CF9AE}" pid="6" name="MSIP_Label_1e6e9a73-e4fc-4404-ae69-22ace3c4abbb_SiteId">
    <vt:lpwstr>e46bc88e-1a4b-44ff-a158-1b9f7eb4561e</vt:lpwstr>
  </property>
  <property fmtid="{D5CDD505-2E9C-101B-9397-08002B2CF9AE}" pid="7" name="MSIP_Label_1e6e9a73-e4fc-4404-ae69-22ace3c4abbb_ActionId">
    <vt:lpwstr>9d3b4d21-a2be-4b1f-bcf7-11516fb914fc</vt:lpwstr>
  </property>
  <property fmtid="{D5CDD505-2E9C-101B-9397-08002B2CF9AE}" pid="8" name="MSIP_Label_1e6e9a73-e4fc-4404-ae69-22ace3c4abbb_ContentBits">
    <vt:lpwstr>0</vt:lpwstr>
  </property>
</Properties>
</file>