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60" r:id="rId4"/>
    <p:sldId id="263" r:id="rId5"/>
    <p:sldId id="264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2F7C"/>
    <a:srgbClr val="002D7C"/>
    <a:srgbClr val="A0B8D6"/>
    <a:srgbClr val="A0B4D6"/>
    <a:srgbClr val="002D72"/>
    <a:srgbClr val="D9DBBD"/>
    <a:srgbClr val="A7BCD6"/>
    <a:srgbClr val="005500"/>
    <a:srgbClr val="BAC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9EEE60-F977-4E68-8E56-F205627FA6AD}" v="12" dt="2021-04-16T13:49:23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1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894D-53F3-4060-AF7D-8EA07C6553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EB6D4-2874-4344-BACD-5B40B2FE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7F70-21DE-4C83-92F5-435E90FDCD2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A6133-5E02-4CB3-8CD2-79D67A7D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Short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102140" y="0"/>
            <a:ext cx="4089859" cy="5734050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694" y="5985530"/>
            <a:ext cx="2022613" cy="380437"/>
          </a:xfrm>
          <a:prstGeom prst="rect">
            <a:avLst/>
          </a:prstGeom>
        </p:spPr>
      </p:pic>
      <p:pic>
        <p:nvPicPr>
          <p:cNvPr id="10" name="Picture 9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B6E32B09-66C8-C74B-A2D1-DE36C8ACD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350"/>
            <a:ext cx="8102137" cy="659765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23A183D-87AF-5F4A-B98B-B1EFFF68D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2640" y="459342"/>
            <a:ext cx="3262430" cy="222512"/>
          </a:xfr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 dirty="0"/>
              <a:t>Add 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F60CDD-3C2B-0240-9CC8-8328C8651C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2397" y="1889498"/>
            <a:ext cx="3278952" cy="1615421"/>
          </a:xfrm>
        </p:spPr>
        <p:txBody>
          <a:bodyPr anchor="b">
            <a:noAutofit/>
          </a:bodyPr>
          <a:lstStyle>
            <a:lvl1pPr algn="ctr">
              <a:defRPr sz="4500" spc="-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C381F6F-402F-864C-879C-2EEB5FA10D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2639" y="3579975"/>
            <a:ext cx="3298119" cy="1946227"/>
          </a:xfrm>
        </p:spPr>
        <p:txBody>
          <a:bodyPr>
            <a:noAutofit/>
          </a:bodyPr>
          <a:lstStyle>
            <a:lvl1pPr marL="0" indent="0" algn="ctr">
              <a:buNone/>
              <a:defRPr sz="18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90186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4E5E84-61D9-4543-97DF-D0085C31628F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57EB03A-9EE9-C14D-AC19-435A852ED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4F5A719-03F9-7E49-8D48-3C2491F4E9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E0DD6-DDD2-9843-9F31-03F9D0EC0540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4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left (blu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7650DEF-C72C-5247-A7CB-BC69F77E5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3201E1-3BD4-4D45-9279-22B305FCA9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AC762C-C225-9941-8049-5C36E6BC7D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5102BE-ADC8-E647-A5D1-0B9BE5E636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91798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0" name="Picture 9" descr="Two people sitting on a rock&#10;&#10;Description automatically generated">
            <a:extLst>
              <a:ext uri="{FF2B5EF4-FFF2-40B4-BE49-F238E27FC236}">
                <a16:creationId xmlns:a16="http://schemas.microsoft.com/office/drawing/2014/main" id="{A46F53F5-A066-DC4B-8B7C-4C6EB09827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4300"/>
            <a:ext cx="6095999" cy="6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6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left (whit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B302B5C-EB8B-D54F-A87F-D7589DACFEA6}"/>
              </a:ext>
            </a:extLst>
          </p:cNvPr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E99BBE70-40B6-CF48-92FF-006F61C38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3B9DA2-CDD2-E749-A957-5B852D72D65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4E68E2-23A2-5F4F-A40F-522BA327E465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8" name="Picture 17" descr="Two people sitting on a rock&#10;&#10;Description automatically generated">
            <a:extLst>
              <a:ext uri="{FF2B5EF4-FFF2-40B4-BE49-F238E27FC236}">
                <a16:creationId xmlns:a16="http://schemas.microsoft.com/office/drawing/2014/main" id="{329BB384-5AB3-404F-8DA0-5212D58FF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4300"/>
            <a:ext cx="6095999" cy="6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4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right (blu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70BED4D-0F1C-014E-954E-90C954A30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8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BB14A1-5452-EC49-9951-5084A9DA5EA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8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389852-51D7-344F-9BE1-7CF6D200A38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30022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F9BE8-C19D-BC40-A9D0-FEA13759695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70436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2" name="Picture 11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DBDEF8EB-482D-3F46-B21B-E7B8DF464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" y="116558"/>
            <a:ext cx="6095107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9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right (whit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6539A55-CF7B-594E-A38C-950DB58A7CF1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43E315-FF6F-9349-AE8D-44D1E8648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53201" y="1628774"/>
            <a:ext cx="508793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5AAC4EC4-D3E6-7845-9335-71BAD5C2B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8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48B5E09-C61B-0344-875D-5A16AB4811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8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16" name="Picture 15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BD06A1C7-591B-1141-961B-535452E59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" y="116558"/>
            <a:ext cx="6095107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, two size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 marL="265112" indent="0">
              <a:buFontTx/>
              <a:buNone/>
              <a:defRPr sz="3200"/>
            </a:lvl2pPr>
            <a:lvl3pPr marL="501650" indent="0">
              <a:buFontTx/>
              <a:buNone/>
              <a:defRPr sz="3200"/>
            </a:lvl3pPr>
            <a:lvl4pPr marL="698500" indent="0">
              <a:buFontTx/>
              <a:buNone/>
              <a:defRPr sz="3200"/>
            </a:lvl4pPr>
            <a:lvl5pPr marL="944563" indent="0">
              <a:buFontTx/>
              <a:buNone/>
              <a:defRPr sz="3200"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DB045E2-BCA1-144B-861E-1E09F20F6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7BE081-5235-C240-B318-4E0C707B1F7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92106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, two siz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83E11E-3896-2B48-B670-655C6989AC7F}"/>
              </a:ext>
            </a:extLst>
          </p:cNvPr>
          <p:cNvSpPr/>
          <p:nvPr userDrawn="1"/>
        </p:nvSpPr>
        <p:spPr>
          <a:xfrm>
            <a:off x="0" y="1415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None/>
              <a:defRPr sz="3200"/>
            </a:lvl1pPr>
            <a:lvl2pPr marL="265112" indent="0">
              <a:buNone/>
              <a:defRPr sz="3200"/>
            </a:lvl2pPr>
            <a:lvl3pPr marL="501650" indent="0">
              <a:buNone/>
              <a:defRPr sz="3200"/>
            </a:lvl3pPr>
            <a:lvl4pPr marL="698500" indent="0">
              <a:buNone/>
              <a:defRPr sz="3200"/>
            </a:lvl4pPr>
            <a:lvl5pPr marL="944563" indent="0">
              <a:buNone/>
              <a:defRPr sz="3200"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C04ACCA-C2D5-2C49-9A7C-1CB85DDA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F2E96B1-D58D-CD4D-B4F6-96E2BF43970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B4F536-384D-4E4E-82B5-315BB4CFACBB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3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55C461-F1F3-7847-B429-5865FF09D253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46DBA6-857C-FD4E-924E-A41514E23B4E}"/>
              </a:ext>
            </a:extLst>
          </p:cNvPr>
          <p:cNvSpPr/>
          <p:nvPr userDrawn="1"/>
        </p:nvSpPr>
        <p:spPr>
          <a:xfrm>
            <a:off x="8108572" y="115887"/>
            <a:ext cx="408342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6D43B89-4143-644A-B07C-F79714CD1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19687F-BDF8-1D4C-A6DB-A853725BDA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4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FBC2A8F-A2CB-C948-BF90-9E544983BC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25759E8-BBCB-854B-A75B-1FC1D92886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9BB8E77-45B5-FB44-8998-381AE855FB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1634864"/>
            <a:ext cx="6891337" cy="4099186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99762-6988-5746-9239-455B146DAE05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(blue)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12A6D2A-B1B0-5C47-B043-AF056433E899}"/>
              </a:ext>
            </a:extLst>
          </p:cNvPr>
          <p:cNvSpPr/>
          <p:nvPr userDrawn="1"/>
        </p:nvSpPr>
        <p:spPr>
          <a:xfrm>
            <a:off x="8118598" y="115888"/>
            <a:ext cx="4072510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61E620-1A94-9841-88A1-F684A39B84C6}"/>
              </a:ext>
            </a:extLst>
          </p:cNvPr>
          <p:cNvSpPr/>
          <p:nvPr userDrawn="1"/>
        </p:nvSpPr>
        <p:spPr>
          <a:xfrm>
            <a:off x="8108572" y="115887"/>
            <a:ext cx="408342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073480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A161225-01BC-2548-8DEB-36EBA9478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98C799-90D1-D944-92BC-88EF5C74E53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4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658EEC-F3A7-B046-8A8A-79C3E84CA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0DF54C-9B2A-F845-B063-ECF952230C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55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(blue) -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4BE992-72AE-024B-B664-63026B4E7B36}"/>
              </a:ext>
            </a:extLst>
          </p:cNvPr>
          <p:cNvSpPr/>
          <p:nvPr userDrawn="1"/>
        </p:nvSpPr>
        <p:spPr>
          <a:xfrm>
            <a:off x="0" y="115888"/>
            <a:ext cx="6096000" cy="6192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15888"/>
            <a:ext cx="6096000" cy="6192837"/>
          </a:xfrm>
          <a:solidFill>
            <a:srgbClr val="002F7C">
              <a:alpha val="48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39C71B-49C6-4344-926B-A6BDFDF203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9138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70E3CC9-B451-ED4C-A0FD-789C8802F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9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59716A-0234-E94B-9983-731AD3CE42A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9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00112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Long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64F55-A7B6-9F4C-A8B8-A4D44556B5CC}"/>
              </a:ext>
            </a:extLst>
          </p:cNvPr>
          <p:cNvSpPr/>
          <p:nvPr userDrawn="1"/>
        </p:nvSpPr>
        <p:spPr>
          <a:xfrm>
            <a:off x="1" y="0"/>
            <a:ext cx="8112124" cy="5734050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035" y="5985530"/>
            <a:ext cx="2022613" cy="380437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42670" y="443907"/>
            <a:ext cx="3254783" cy="231340"/>
          </a:xfr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Add 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51AF07-C77D-A84B-9984-ED4C4144EABB}"/>
              </a:ext>
            </a:extLst>
          </p:cNvPr>
          <p:cNvSpPr txBox="1"/>
          <p:nvPr userDrawn="1"/>
        </p:nvSpPr>
        <p:spPr>
          <a:xfrm>
            <a:off x="10396728" y="-8229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000" dirty="0" err="1"/>
          </a:p>
        </p:txBody>
      </p:sp>
      <p:pic>
        <p:nvPicPr>
          <p:cNvPr id="13" name="Picture 12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36263EEB-B95E-5840-987E-06C59F2C9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8571" y="260350"/>
            <a:ext cx="4083429" cy="6597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5E6F462-E07B-F84F-98FB-494097C4A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444" y="1786907"/>
            <a:ext cx="7310840" cy="1399521"/>
          </a:xfrm>
        </p:spPr>
        <p:txBody>
          <a:bodyPr anchor="b">
            <a:noAutofit/>
          </a:bodyPr>
          <a:lstStyle>
            <a:lvl1pPr algn="ctr"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9F49DE1-0EDF-2D43-8EAB-B0CBAAB913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152" y="3234981"/>
            <a:ext cx="7310842" cy="656462"/>
          </a:xfrm>
        </p:spPr>
        <p:txBody>
          <a:bodyPr>
            <a:noAutofit/>
          </a:bodyPr>
          <a:lstStyle>
            <a:lvl1pPr marL="0" indent="0" algn="ctr">
              <a:buNone/>
              <a:defRPr sz="20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63270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 -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A4E32D-821B-9D43-A8E3-52B4F7ACE9A0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-1566" y="115888"/>
            <a:ext cx="6096000" cy="6192837"/>
          </a:xfrm>
          <a:solidFill>
            <a:srgbClr val="002F7C">
              <a:alpha val="48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9835F83-7E26-F349-94A2-3C720F4BE8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9138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7F9457FC-27A3-734B-BDAE-0452EA77C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9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D7A7E0A-11C0-8841-9452-80296AC02C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9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FB3C64-651D-C846-9F52-0C326BC3C70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4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EA1740-2056-4041-8446-0756B347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5440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C51A78-987D-564A-A20D-07B50D70554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65440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104CDD-C3CF-9145-92AD-769C2E2D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541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B8F1C1-CE97-9849-86C1-01FD780A49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7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Picture 7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5743BAB9-6785-954E-A4CC-B8027BBAA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7"/>
            <a:ext cx="4075124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6315B9-D8C3-DE43-811F-1ABA6EB6BFED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FEEB764-B4C7-EF43-A52C-2B2D4F89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9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34BE56-A631-2048-8649-DA1479E6540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9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22" name="Picture 21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D522E28A-5180-D748-A884-08C285F92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7"/>
            <a:ext cx="4075124" cy="6192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0D7392-3A95-3C44-82F8-F97130DAE661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62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eft - 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EA1740-2056-4041-8446-0756B347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5440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C51A78-987D-564A-A20D-07B50D70554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65440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104CDD-C3CF-9145-92AD-769C2E2D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541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B8F1C1-CE97-9849-86C1-01FD780A49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7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57DE94-753C-7845-A2F1-D48E04602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328"/>
            <a:ext cx="4075124" cy="61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left - 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6315B9-D8C3-DE43-811F-1ABA6EB6BFED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FEEB764-B4C7-EF43-A52C-2B2D4F89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9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34BE56-A631-2048-8649-DA1479E6540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9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D7392-3A95-3C44-82F8-F97130DAE661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78E30D-0A6D-C949-BA01-B88BC2A14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328"/>
            <a:ext cx="4075124" cy="61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wo text columns (blu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369993" y="6456998"/>
            <a:ext cx="271144" cy="175262"/>
          </a:xfrm>
        </p:spPr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6918EA-26CD-7F46-A4CF-8E55AE0C1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8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7DB080-7028-B64F-B0A6-FC8027A2A4D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8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90F562-5771-F94F-8057-1908C99F10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1CF315-1AF2-B446-9DC1-404E95D23F6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8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5" name="Picture 1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8B8FFEC9-654B-EF4C-BE57-99C022B26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8"/>
            <a:ext cx="4079875" cy="61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One text column (whit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A291C0-5FA1-5947-AF31-1F53EC8EE71B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0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E532031A-6E15-5E47-9601-E4F54CC42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8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D93E8C7-AA10-8244-8F52-FD03FB0F848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8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16" name="Picture 15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26C60C31-1C7E-7D48-8749-B9A80828E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"/>
          <a:stretch/>
        </p:blipFill>
        <p:spPr>
          <a:xfrm>
            <a:off x="0" y="115888"/>
            <a:ext cx="4079875" cy="61928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520A8F-01EE-D648-B98E-527C6941315A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59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s (max 3 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7216621" cy="4784816"/>
          </a:xfrm>
        </p:spPr>
        <p:txBody>
          <a:bodyPr anchor="ctr">
            <a:noAutofit/>
          </a:bodyPr>
          <a:lstStyle>
            <a:lvl1pPr algn="l">
              <a:defRPr sz="5300" b="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Remember that this page should maximum be on three rows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52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s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97205"/>
            <a:ext cx="11090275" cy="1888708"/>
          </a:xfrm>
        </p:spPr>
        <p:txBody>
          <a:bodyPr anchor="b">
            <a:noAutofit/>
          </a:bodyPr>
          <a:lstStyle>
            <a:lvl1pPr marL="180000" indent="-180000" algn="l">
              <a:defRPr sz="4000" b="0" baseline="0">
                <a:solidFill>
                  <a:schemeClr val="tx1"/>
                </a:solidFill>
              </a:defRPr>
            </a:lvl1pPr>
          </a:lstStyle>
          <a:p>
            <a:r>
              <a:rPr lang="en-GB" sz="4000" b="0" noProof="0" dirty="0"/>
              <a:t>‘This is a place for you to write a quote. Maximum three rows’</a:t>
            </a:r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AAE163-EC90-C048-998E-6170724EFA66}"/>
              </a:ext>
            </a:extLst>
          </p:cNvPr>
          <p:cNvSpPr txBox="1">
            <a:spLocks/>
          </p:cNvSpPr>
          <p:nvPr userDrawn="1"/>
        </p:nvSpPr>
        <p:spPr>
          <a:xfrm>
            <a:off x="448362" y="683516"/>
            <a:ext cx="11192775" cy="53338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8" indent="-179388"/>
            <a:endParaRPr lang="sv-SE" sz="3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7E55D2-1A7C-7D44-906C-574599A7DA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743" y="3796378"/>
            <a:ext cx="5978274" cy="647286"/>
          </a:xfrm>
        </p:spPr>
        <p:txBody>
          <a:bodyPr>
            <a:noAutofit/>
          </a:bodyPr>
          <a:lstStyle>
            <a:lvl1pPr marL="0" indent="0" algn="l">
              <a:buNone/>
              <a:defRPr sz="1400" b="0" cap="none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13922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11090275" cy="4784816"/>
          </a:xfrm>
        </p:spPr>
        <p:txBody>
          <a:bodyPr anchor="ctr">
            <a:noAutofit/>
          </a:bodyPr>
          <a:lstStyle>
            <a:lvl1pPr algn="l">
              <a:defRPr sz="10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Only one 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5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0BA0F9-9CB7-6A45-8C3B-7C58924926EB}"/>
              </a:ext>
            </a:extLst>
          </p:cNvPr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E31D4E4-3637-E34D-BD3F-66A2B54DD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Agenda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38A8A32-771B-B24F-B91F-D51EE9DD1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FB9D93-DCF1-C346-93A6-E9A72844F61F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BE63A4-24E8-114F-818E-75A6F8D2E992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1FE4F77-5E17-2847-B287-539C5F0E72B2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BDA163-588A-0245-ADAB-59D82A1E1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28337A5-272F-A145-B791-F1F3BCDF77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339578-5DAD-9448-AA8A-C0ED11DEFB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E3C0F4-9AD9-604C-9131-320A8224CB1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 dirty="0"/>
              <a:t>Part 2</a:t>
            </a:r>
          </a:p>
          <a:p>
            <a:pPr lvl="1"/>
            <a:r>
              <a:rPr lang="en-GB" noProof="0" dirty="0"/>
              <a:t>Activity 1		12-13</a:t>
            </a:r>
          </a:p>
          <a:p>
            <a:pPr lvl="1"/>
            <a:r>
              <a:rPr lang="en-GB" noProof="0" dirty="0"/>
              <a:t>Activity 2		13-14</a:t>
            </a:r>
          </a:p>
          <a:p>
            <a:pPr lvl="1"/>
            <a:endParaRPr lang="en-GB" noProof="0" dirty="0"/>
          </a:p>
          <a:p>
            <a:pPr lvl="0"/>
            <a:r>
              <a:rPr lang="en-GB" noProof="0" dirty="0"/>
              <a:t>Part 2</a:t>
            </a:r>
          </a:p>
          <a:p>
            <a:pPr lvl="1"/>
            <a:r>
              <a:rPr lang="en-GB" noProof="0" dirty="0"/>
              <a:t>Activity 1		12-13</a:t>
            </a:r>
          </a:p>
          <a:p>
            <a:pPr lvl="1"/>
            <a:r>
              <a:rPr lang="en-GB" noProof="0" dirty="0"/>
              <a:t>Activity 2		13-14</a:t>
            </a:r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1972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9789"/>
            <a:ext cx="12191108" cy="6598421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980706"/>
            <a:ext cx="11090275" cy="1615421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Thank you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670806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Contact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97" y="5985530"/>
            <a:ext cx="2022603" cy="3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1108" cy="686816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74AEDB7-870F-A747-BAE5-F521C3BED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208492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Agenda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145BEF-A102-B640-B81C-F03E777D05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5" y="1076357"/>
            <a:ext cx="5208492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B5C4832-1103-604B-BDC1-28CAF2EE4D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4" y="1628774"/>
            <a:ext cx="5208492" cy="4105275"/>
          </a:xfrm>
        </p:spPr>
        <p:txBody>
          <a:bodyPr/>
          <a:lstStyle>
            <a:lvl1pPr marL="0" indent="0"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pic>
        <p:nvPicPr>
          <p:cNvPr id="18" name="Picture 17" descr="A close up of a person&#10;&#10;Description automatically generated">
            <a:extLst>
              <a:ext uri="{FF2B5EF4-FFF2-40B4-BE49-F238E27FC236}">
                <a16:creationId xmlns:a16="http://schemas.microsoft.com/office/drawing/2014/main" id="{9CCE27EB-62F1-0240-91CF-AD87CA708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788" y="113036"/>
            <a:ext cx="6095108" cy="61971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EBCE96-96A0-874C-B7B9-0BB64DB0BEE7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6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268413"/>
            <a:ext cx="11090275" cy="2402691"/>
          </a:xfrm>
        </p:spPr>
        <p:txBody>
          <a:bodyPr anchor="b">
            <a:noAutofit/>
          </a:bodyPr>
          <a:lstStyle>
            <a:lvl1pPr algn="ctr">
              <a:defRPr sz="7000" kern="7000" spc="-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787823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kern="20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2E3416-2A0F-C948-ABF8-474F0FCBA847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9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B99866-3C07-8C45-9848-FE7168D03984}"/>
              </a:ext>
            </a:extLst>
          </p:cNvPr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838658"/>
            <a:ext cx="11090275" cy="1615421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Sub-chapter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303" y="3549533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Sub-headline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7230CF-E245-484C-9A4A-460543B179A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1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FDF950A-6DDD-D245-B95B-DBE0CC3DD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6F822D-A834-624C-B5F2-C1F1E9AAC2E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1481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E1A06A9-4101-E146-BA2B-F2053C04C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030ACF-9950-764B-8A64-7173AAF133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BDAF6-50B3-994D-A9D9-F1BEFD468AF4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2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959C967-3632-4A46-8468-C99B15618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8F0AAB-98DD-F04F-B9B8-CC763EF61A4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40580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D432551-0559-E648-8F3C-A3116AC51922}"/>
              </a:ext>
            </a:extLst>
          </p:cNvPr>
          <p:cNvSpPr/>
          <p:nvPr userDrawn="1"/>
        </p:nvSpPr>
        <p:spPr>
          <a:xfrm>
            <a:off x="0" y="115888"/>
            <a:ext cx="12192000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816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634864"/>
            <a:ext cx="11090275" cy="4099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722" r:id="rId3"/>
    <p:sldLayoutId id="2147483687" r:id="rId4"/>
    <p:sldLayoutId id="2147483681" r:id="rId5"/>
    <p:sldLayoutId id="2147483711" r:id="rId6"/>
    <p:sldLayoutId id="2147483650" r:id="rId7"/>
    <p:sldLayoutId id="2147483729" r:id="rId8"/>
    <p:sldLayoutId id="2147483657" r:id="rId9"/>
    <p:sldLayoutId id="2147483703" r:id="rId10"/>
    <p:sldLayoutId id="2147483714" r:id="rId11"/>
    <p:sldLayoutId id="2147483715" r:id="rId12"/>
    <p:sldLayoutId id="2147483716" r:id="rId13"/>
    <p:sldLayoutId id="2147483717" r:id="rId14"/>
    <p:sldLayoutId id="2147483712" r:id="rId15"/>
    <p:sldLayoutId id="2147483713" r:id="rId16"/>
    <p:sldLayoutId id="2147483734" r:id="rId17"/>
    <p:sldLayoutId id="2147483735" r:id="rId18"/>
    <p:sldLayoutId id="2147483692" r:id="rId19"/>
    <p:sldLayoutId id="2147483693" r:id="rId20"/>
    <p:sldLayoutId id="2147483697" r:id="rId21"/>
    <p:sldLayoutId id="2147483698" r:id="rId22"/>
    <p:sldLayoutId id="2147483738" r:id="rId23"/>
    <p:sldLayoutId id="2147483739" r:id="rId24"/>
    <p:sldLayoutId id="2147483694" r:id="rId25"/>
    <p:sldLayoutId id="2147483695" r:id="rId26"/>
    <p:sldLayoutId id="2147483654" r:id="rId27"/>
    <p:sldLayoutId id="2147483718" r:id="rId28"/>
    <p:sldLayoutId id="2147483665" r:id="rId29"/>
    <p:sldLayoutId id="2147483682" r:id="rId3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36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15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44563" indent="-2460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9988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1185" userDrawn="1">
          <p15:clr>
            <a:srgbClr val="F26B43"/>
          </p15:clr>
        </p15:guide>
        <p15:guide id="5" orient="horz" pos="3612" userDrawn="1">
          <p15:clr>
            <a:srgbClr val="F26B43"/>
          </p15:clr>
        </p15:guide>
        <p15:guide id="6" orient="horz" pos="73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414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799" userDrawn="1">
          <p15:clr>
            <a:srgbClr val="F26B43"/>
          </p15:clr>
        </p15:guide>
        <p15:guide id="11" orient="horz" pos="595" userDrawn="1">
          <p15:clr>
            <a:srgbClr val="F26B43"/>
          </p15:clr>
        </p15:guide>
        <p15:guide id="12" pos="5110" userDrawn="1">
          <p15:clr>
            <a:srgbClr val="F26B43"/>
          </p15:clr>
        </p15:guide>
        <p15:guide id="13" pos="4112" userDrawn="1">
          <p15:clr>
            <a:srgbClr val="F26B43"/>
          </p15:clr>
        </p15:guide>
        <p15:guide id="14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January 2022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04379" y="2485116"/>
            <a:ext cx="3278952" cy="1615421"/>
          </a:xfrm>
        </p:spPr>
        <p:txBody>
          <a:bodyPr/>
          <a:lstStyle/>
          <a:p>
            <a:r>
              <a:rPr lang="en-US" dirty="0"/>
              <a:t>Como me </a:t>
            </a:r>
            <a:r>
              <a:rPr lang="en-US" dirty="0" err="1"/>
              <a:t>registar</a:t>
            </a:r>
            <a:r>
              <a:rPr lang="en-US" dirty="0"/>
              <a:t> na Oriflame?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0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 fontScale="90000"/>
          </a:bodyPr>
          <a:lstStyle/>
          <a:p>
            <a:pPr lvl="0"/>
            <a:r>
              <a:rPr lang="en-US" dirty="0"/>
              <a:t>Como me </a:t>
            </a:r>
            <a:r>
              <a:rPr lang="en-US" dirty="0" err="1"/>
              <a:t>registar</a:t>
            </a:r>
            <a:r>
              <a:rPr lang="en-US" dirty="0"/>
              <a:t> na Oriflame?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47606"/>
            <a:ext cx="11090274" cy="360362"/>
          </a:xfrm>
        </p:spPr>
        <p:txBody>
          <a:bodyPr>
            <a:normAutofit/>
          </a:bodyPr>
          <a:lstStyle/>
          <a:p>
            <a:r>
              <a:rPr lang="en-US" dirty="0"/>
              <a:t>Clique no </a:t>
            </a:r>
            <a:r>
              <a:rPr lang="en-US" dirty="0" err="1"/>
              <a:t>botão</a:t>
            </a:r>
            <a:r>
              <a:rPr lang="en-US" dirty="0"/>
              <a:t> </a:t>
            </a:r>
            <a:r>
              <a:rPr lang="en-US" b="1" dirty="0" err="1"/>
              <a:t>Junte</a:t>
            </a:r>
            <a:r>
              <a:rPr lang="en-US" b="1" dirty="0"/>
              <a:t>-se a </a:t>
            </a:r>
            <a:r>
              <a:rPr lang="en-US" b="1" dirty="0" err="1"/>
              <a:t>Nós</a:t>
            </a:r>
            <a:r>
              <a:rPr lang="en-US" b="1" dirty="0"/>
              <a:t> </a:t>
            </a:r>
            <a:r>
              <a:rPr lang="en-US" dirty="0"/>
              <a:t>no canto superior </a:t>
            </a:r>
            <a:r>
              <a:rPr lang="en-US" dirty="0" err="1"/>
              <a:t>esquerdo</a:t>
            </a:r>
            <a:r>
              <a:rPr lang="en-US" dirty="0"/>
              <a:t> do </a:t>
            </a:r>
            <a:r>
              <a:rPr lang="en-US" dirty="0" err="1"/>
              <a:t>nosso</a:t>
            </a:r>
            <a:r>
              <a:rPr lang="en-US" dirty="0"/>
              <a:t> site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A8142-715C-428F-BEC0-66A8677F4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77" b="18108"/>
          <a:stretch/>
        </p:blipFill>
        <p:spPr>
          <a:xfrm>
            <a:off x="550863" y="1507968"/>
            <a:ext cx="10125846" cy="4544489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9189F1EC-61E4-499E-91E8-3B45385C5577}"/>
              </a:ext>
            </a:extLst>
          </p:cNvPr>
          <p:cNvSpPr/>
          <p:nvPr/>
        </p:nvSpPr>
        <p:spPr>
          <a:xfrm>
            <a:off x="1436914" y="1802674"/>
            <a:ext cx="635726" cy="923109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336652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me </a:t>
            </a:r>
            <a:r>
              <a:rPr lang="en-US" sz="2400" dirty="0" err="1"/>
              <a:t>registar</a:t>
            </a:r>
            <a:r>
              <a:rPr lang="en-US" sz="2400" dirty="0"/>
              <a:t> na Oriflame?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082069"/>
            <a:ext cx="11090274" cy="360362"/>
          </a:xfrm>
        </p:spPr>
        <p:txBody>
          <a:bodyPr>
            <a:normAutofit/>
          </a:bodyPr>
          <a:lstStyle/>
          <a:p>
            <a:r>
              <a:rPr lang="en-US" dirty="0"/>
              <a:t>Clique no </a:t>
            </a:r>
            <a:r>
              <a:rPr lang="en-US" dirty="0" err="1"/>
              <a:t>botão</a:t>
            </a:r>
            <a:r>
              <a:rPr lang="en-US" dirty="0"/>
              <a:t> </a:t>
            </a:r>
            <a:r>
              <a:rPr lang="en-US" b="1" dirty="0" err="1"/>
              <a:t>Seja</a:t>
            </a:r>
            <a:r>
              <a:rPr lang="en-US" b="1" dirty="0"/>
              <a:t> </a:t>
            </a:r>
            <a:r>
              <a:rPr lang="en-US" b="1" dirty="0" err="1"/>
              <a:t>Parceiro</a:t>
            </a:r>
            <a:r>
              <a:rPr lang="en-US" b="1" dirty="0"/>
              <a:t> de Marca Oriflame</a:t>
            </a:r>
            <a:r>
              <a:rPr lang="en-US" dirty="0"/>
              <a:t> 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3D3D3-CECA-49A4-AAD9-7DFDB5911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91" r="17789" b="41080"/>
          <a:stretch/>
        </p:blipFill>
        <p:spPr>
          <a:xfrm>
            <a:off x="550863" y="1833195"/>
            <a:ext cx="10023231" cy="3191609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C2EAE085-18F2-46ED-B69C-BE35A7643C0C}"/>
              </a:ext>
            </a:extLst>
          </p:cNvPr>
          <p:cNvSpPr/>
          <p:nvPr/>
        </p:nvSpPr>
        <p:spPr>
          <a:xfrm>
            <a:off x="6321668" y="4134080"/>
            <a:ext cx="430823" cy="536331"/>
          </a:xfrm>
          <a:prstGeom prst="up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10231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88676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me </a:t>
            </a:r>
            <a:r>
              <a:rPr lang="en-US" sz="2400" dirty="0" err="1"/>
              <a:t>registar</a:t>
            </a:r>
            <a:r>
              <a:rPr lang="en-US" sz="2400" dirty="0"/>
              <a:t> na Oriflame?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2" y="999397"/>
            <a:ext cx="11090274" cy="360362"/>
          </a:xfrm>
        </p:spPr>
        <p:txBody>
          <a:bodyPr>
            <a:normAutofit/>
          </a:bodyPr>
          <a:lstStyle/>
          <a:p>
            <a:r>
              <a:rPr lang="en-US" dirty="0" err="1"/>
              <a:t>Preencha</a:t>
            </a:r>
            <a:r>
              <a:rPr lang="en-US" dirty="0"/>
              <a:t> a </a:t>
            </a:r>
            <a:r>
              <a:rPr lang="en-US" dirty="0" err="1"/>
              <a:t>informação</a:t>
            </a:r>
            <a:r>
              <a:rPr lang="en-US" dirty="0"/>
              <a:t> </a:t>
            </a:r>
            <a:r>
              <a:rPr lang="en-US" dirty="0" err="1"/>
              <a:t>solicitada</a:t>
            </a:r>
            <a:r>
              <a:rPr lang="en-US" dirty="0"/>
              <a:t> no </a:t>
            </a:r>
            <a:r>
              <a:rPr lang="en-US" dirty="0" err="1"/>
              <a:t>formulário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1829A1-CE64-45D7-8F45-6F1359C81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" t="10581" r="29571"/>
          <a:stretch/>
        </p:blipFill>
        <p:spPr>
          <a:xfrm>
            <a:off x="550862" y="1359759"/>
            <a:ext cx="6825298" cy="47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3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88676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me </a:t>
            </a:r>
            <a:r>
              <a:rPr lang="en-US" sz="2400" dirty="0" err="1"/>
              <a:t>registar</a:t>
            </a:r>
            <a:r>
              <a:rPr lang="en-US" sz="2400" dirty="0"/>
              <a:t> na Oriflame?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2" y="999397"/>
            <a:ext cx="11090274" cy="36036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Selecione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pretende</a:t>
            </a:r>
            <a:r>
              <a:rPr lang="en-US" dirty="0"/>
              <a:t> ser </a:t>
            </a:r>
            <a:r>
              <a:rPr lang="en-US" dirty="0" err="1"/>
              <a:t>ativado</a:t>
            </a:r>
            <a:r>
              <a:rPr lang="en-US" dirty="0"/>
              <a:t>:  Email </a:t>
            </a:r>
            <a:r>
              <a:rPr lang="en-US" dirty="0" err="1"/>
              <a:t>ou</a:t>
            </a:r>
            <a:r>
              <a:rPr lang="en-US" dirty="0"/>
              <a:t> SMS e clique no </a:t>
            </a:r>
            <a:r>
              <a:rPr lang="en-US" dirty="0" err="1"/>
              <a:t>botão</a:t>
            </a:r>
            <a:r>
              <a:rPr lang="en-US" dirty="0"/>
              <a:t> </a:t>
            </a:r>
            <a:r>
              <a:rPr lang="en-US" b="1" dirty="0"/>
              <a:t>INSCREVER, </a:t>
            </a:r>
            <a:r>
              <a:rPr lang="en-US" dirty="0" err="1"/>
              <a:t>siga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passos</a:t>
            </a:r>
            <a:r>
              <a:rPr lang="en-US" dirty="0"/>
              <a:t> </a:t>
            </a:r>
            <a:r>
              <a:rPr lang="en-US" dirty="0" err="1"/>
              <a:t>solicitados</a:t>
            </a:r>
            <a:r>
              <a:rPr lang="en-US" dirty="0"/>
              <a:t> no email de boas </a:t>
            </a:r>
            <a:r>
              <a:rPr lang="en-US" dirty="0" err="1"/>
              <a:t>vindas</a:t>
            </a:r>
            <a:r>
              <a:rPr lang="en-US" dirty="0"/>
              <a:t> que </a:t>
            </a:r>
            <a:r>
              <a:rPr lang="en-US" dirty="0" err="1"/>
              <a:t>irá</a:t>
            </a:r>
            <a:r>
              <a:rPr lang="en-US" dirty="0"/>
              <a:t> </a:t>
            </a:r>
            <a:r>
              <a:rPr lang="en-US" dirty="0" err="1"/>
              <a:t>receber</a:t>
            </a:r>
            <a:r>
              <a:rPr lang="en-US" dirty="0"/>
              <a:t> para completer 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inscrição</a:t>
            </a:r>
            <a:r>
              <a:rPr lang="en-US" dirty="0"/>
              <a:t> na Oriflame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9DDAC-5B75-41B3-A16F-F7E984C9E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92" r="26857" b="20605"/>
          <a:stretch/>
        </p:blipFill>
        <p:spPr>
          <a:xfrm>
            <a:off x="550862" y="1533382"/>
            <a:ext cx="8917577" cy="453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29241"/>
      </p:ext>
    </p:extLst>
  </p:cSld>
  <p:clrMapOvr>
    <a:masterClrMapping/>
  </p:clrMapOvr>
</p:sld>
</file>

<file path=ppt/theme/theme1.xml><?xml version="1.0" encoding="utf-8"?>
<a:theme xmlns:a="http://schemas.openxmlformats.org/drawingml/2006/main" name="Oriflame">
  <a:themeElements>
    <a:clrScheme name="Oriflame - Pink">
      <a:dk1>
        <a:srgbClr val="646569"/>
      </a:dk1>
      <a:lt1>
        <a:sysClr val="window" lastClr="FFFFFF"/>
      </a:lt1>
      <a:dk2>
        <a:srgbClr val="DFC2C3"/>
      </a:dk2>
      <a:lt2>
        <a:srgbClr val="DCFFBD"/>
      </a:lt2>
      <a:accent1>
        <a:srgbClr val="BAC5B9"/>
      </a:accent1>
      <a:accent2>
        <a:srgbClr val="DFC2C3"/>
      </a:accent2>
      <a:accent3>
        <a:srgbClr val="B3B0C4"/>
      </a:accent3>
      <a:accent4>
        <a:srgbClr val="D7C4B7"/>
      </a:accent4>
      <a:accent5>
        <a:srgbClr val="B9DCD2"/>
      </a:accent5>
      <a:accent6>
        <a:srgbClr val="A6BFE7"/>
      </a:accent6>
      <a:hlink>
        <a:srgbClr val="646569"/>
      </a:hlink>
      <a:folHlink>
        <a:srgbClr val="64656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15A917B2-7E9B-CE44-A85B-100D5B8AB5BC}" vid="{242B4010-6027-B54C-A2E6-A800CC5E39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Oriflame</Template>
  <TotalTime>5241</TotalTime>
  <Words>98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Oriflame</vt:lpstr>
      <vt:lpstr>Como me registar na Oriflame? </vt:lpstr>
      <vt:lpstr>Como me registar na Oriflame?</vt:lpstr>
      <vt:lpstr>Como me registar na Oriflame?</vt:lpstr>
      <vt:lpstr>Como me registar na Oriflame?</vt:lpstr>
      <vt:lpstr>Como me registar na Oriflame?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PPT template</dc:title>
  <dc:subject/>
  <dc:creator>Microsoft Office User</dc:creator>
  <cp:keywords/>
  <dc:description/>
  <cp:lastModifiedBy>Bras, Sara</cp:lastModifiedBy>
  <cp:revision>162</cp:revision>
  <dcterms:created xsi:type="dcterms:W3CDTF">2019-05-21T17:27:48Z</dcterms:created>
  <dcterms:modified xsi:type="dcterms:W3CDTF">2022-01-06T18:00:43Z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9aa55-c717-49c7-96ad-42e953bc7712_Enabled">
    <vt:lpwstr>true</vt:lpwstr>
  </property>
  <property fmtid="{D5CDD505-2E9C-101B-9397-08002B2CF9AE}" pid="3" name="MSIP_Label_b029aa55-c717-49c7-96ad-42e953bc7712_SetDate">
    <vt:lpwstr>2022-01-06T18:00:43Z</vt:lpwstr>
  </property>
  <property fmtid="{D5CDD505-2E9C-101B-9397-08002B2CF9AE}" pid="4" name="MSIP_Label_b029aa55-c717-49c7-96ad-42e953bc7712_Method">
    <vt:lpwstr>Standard</vt:lpwstr>
  </property>
  <property fmtid="{D5CDD505-2E9C-101B-9397-08002B2CF9AE}" pid="5" name="MSIP_Label_b029aa55-c717-49c7-96ad-42e953bc7712_Name">
    <vt:lpwstr>b029aa55-c717-49c7-96ad-42e953bc7712</vt:lpwstr>
  </property>
  <property fmtid="{D5CDD505-2E9C-101B-9397-08002B2CF9AE}" pid="6" name="MSIP_Label_b029aa55-c717-49c7-96ad-42e953bc7712_SiteId">
    <vt:lpwstr>e46bc88e-1a4b-44ff-a158-1b9f7eb4561e</vt:lpwstr>
  </property>
  <property fmtid="{D5CDD505-2E9C-101B-9397-08002B2CF9AE}" pid="7" name="MSIP_Label_b029aa55-c717-49c7-96ad-42e953bc7712_ContentBits">
    <vt:lpwstr>0</vt:lpwstr>
  </property>
</Properties>
</file>