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147329670" r:id="rId2"/>
    <p:sldId id="2147329671" r:id="rId3"/>
    <p:sldId id="2147329672" r:id="rId4"/>
    <p:sldId id="2147329675" r:id="rId5"/>
    <p:sldId id="2147329676" r:id="rId6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wertz, Sofia" userId="b7ae4f7e-d46b-4e32-a7c4-a73b4c2c0ce9" providerId="ADAL" clId="{CF9710D3-EA60-4B87-926A-C1B5BE856983}"/>
    <pc:docChg chg="modSld">
      <pc:chgData name="Siewertz, Sofia" userId="b7ae4f7e-d46b-4e32-a7c4-a73b4c2c0ce9" providerId="ADAL" clId="{CF9710D3-EA60-4B87-926A-C1B5BE856983}" dt="2023-01-25T10:05:55.268" v="111" actId="20577"/>
      <pc:docMkLst>
        <pc:docMk/>
      </pc:docMkLst>
      <pc:sldChg chg="modSp">
        <pc:chgData name="Siewertz, Sofia" userId="b7ae4f7e-d46b-4e32-a7c4-a73b4c2c0ce9" providerId="ADAL" clId="{CF9710D3-EA60-4B87-926A-C1B5BE856983}" dt="2023-01-25T10:05:55.268" v="111" actId="20577"/>
        <pc:sldMkLst>
          <pc:docMk/>
          <pc:sldMk cId="3146176717" sldId="2147329675"/>
        </pc:sldMkLst>
        <pc:spChg chg="mod">
          <ac:chgData name="Siewertz, Sofia" userId="b7ae4f7e-d46b-4e32-a7c4-a73b4c2c0ce9" providerId="ADAL" clId="{CF9710D3-EA60-4B87-926A-C1B5BE856983}" dt="2023-01-25T10:05:55.268" v="111" actId="20577"/>
          <ac:spMkLst>
            <pc:docMk/>
            <pc:sldMk cId="3146176717" sldId="2147329675"/>
            <ac:spMk id="3" creationId="{479BCC1F-7BA6-0324-D277-29D5B3F75C46}"/>
          </ac:spMkLst>
        </pc:spChg>
      </pc:sldChg>
      <pc:sldChg chg="modSp mod modAnim">
        <pc:chgData name="Siewertz, Sofia" userId="b7ae4f7e-d46b-4e32-a7c4-a73b4c2c0ce9" providerId="ADAL" clId="{CF9710D3-EA60-4B87-926A-C1B5BE856983}" dt="2023-01-25T10:05:23.866" v="103" actId="1076"/>
        <pc:sldMkLst>
          <pc:docMk/>
          <pc:sldMk cId="3362803463" sldId="2147329676"/>
        </pc:sldMkLst>
        <pc:spChg chg="mod">
          <ac:chgData name="Siewertz, Sofia" userId="b7ae4f7e-d46b-4e32-a7c4-a73b4c2c0ce9" providerId="ADAL" clId="{CF9710D3-EA60-4B87-926A-C1B5BE856983}" dt="2023-01-25T10:05:23.866" v="103" actId="1076"/>
          <ac:spMkLst>
            <pc:docMk/>
            <pc:sldMk cId="3362803463" sldId="2147329676"/>
            <ac:spMk id="5" creationId="{0271F4C4-1E6E-9DDC-40F5-DF36BEA2D874}"/>
          </ac:spMkLst>
        </pc:spChg>
        <pc:spChg chg="mod">
          <ac:chgData name="Siewertz, Sofia" userId="b7ae4f7e-d46b-4e32-a7c4-a73b4c2c0ce9" providerId="ADAL" clId="{CF9710D3-EA60-4B87-926A-C1B5BE856983}" dt="2023-01-25T10:05:11.633" v="100" actId="1076"/>
          <ac:spMkLst>
            <pc:docMk/>
            <pc:sldMk cId="3362803463" sldId="2147329676"/>
            <ac:spMk id="6" creationId="{2A87EEA7-BF90-0125-185E-8DC9A7264911}"/>
          </ac:spMkLst>
        </pc:spChg>
        <pc:spChg chg="mod">
          <ac:chgData name="Siewertz, Sofia" userId="b7ae4f7e-d46b-4e32-a7c4-a73b4c2c0ce9" providerId="ADAL" clId="{CF9710D3-EA60-4B87-926A-C1B5BE856983}" dt="2023-01-25T10:04:41.617" v="99" actId="20577"/>
          <ac:spMkLst>
            <pc:docMk/>
            <pc:sldMk cId="3362803463" sldId="2147329676"/>
            <ac:spMk id="7" creationId="{C779C688-EF0E-02BB-E198-E474957A539B}"/>
          </ac:spMkLst>
        </pc:spChg>
      </pc:sldChg>
    </pc:docChg>
  </pc:docChgLst>
  <pc:docChgLst>
    <pc:chgData name="Nielsen, Asne" userId="5964eae9-8095-475e-aebf-9664b02ccb66" providerId="ADAL" clId="{97978853-BABC-476F-B31D-789029CB7CBB}"/>
    <pc:docChg chg="modSld">
      <pc:chgData name="Nielsen, Asne" userId="5964eae9-8095-475e-aebf-9664b02ccb66" providerId="ADAL" clId="{97978853-BABC-476F-B31D-789029CB7CBB}" dt="2023-02-01T09:20:28.516" v="0" actId="20577"/>
      <pc:docMkLst>
        <pc:docMk/>
      </pc:docMkLst>
      <pc:sldChg chg="modSp">
        <pc:chgData name="Nielsen, Asne" userId="5964eae9-8095-475e-aebf-9664b02ccb66" providerId="ADAL" clId="{97978853-BABC-476F-B31D-789029CB7CBB}" dt="2023-02-01T09:20:28.516" v="0" actId="20577"/>
        <pc:sldMkLst>
          <pc:docMk/>
          <pc:sldMk cId="3362803463" sldId="2147329676"/>
        </pc:sldMkLst>
        <pc:spChg chg="mod">
          <ac:chgData name="Nielsen, Asne" userId="5964eae9-8095-475e-aebf-9664b02ccb66" providerId="ADAL" clId="{97978853-BABC-476F-B31D-789029CB7CBB}" dt="2023-02-01T09:20:28.516" v="0" actId="20577"/>
          <ac:spMkLst>
            <pc:docMk/>
            <pc:sldMk cId="3362803463" sldId="2147329676"/>
            <ac:spMk id="7" creationId="{C779C688-EF0E-02BB-E198-E474957A53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32AD-2CC1-4AFF-AF4A-D4BF83CD874B}" type="datetimeFigureOut">
              <a:rPr lang="en-SE" smtClean="0"/>
              <a:t>2023-02-01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47A14-DDDC-48BC-A206-C519D8A770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6475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Vad</a:t>
            </a:r>
            <a:r>
              <a:rPr lang="en-GB" dirty="0"/>
              <a:t> </a:t>
            </a:r>
            <a:r>
              <a:rPr lang="en-GB" dirty="0" err="1"/>
              <a:t>tycker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om </a:t>
            </a:r>
            <a:r>
              <a:rPr lang="en-GB" dirty="0" err="1"/>
              <a:t>allt</a:t>
            </a:r>
            <a:r>
              <a:rPr lang="en-GB" dirty="0"/>
              <a:t> det </a:t>
            </a:r>
            <a:r>
              <a:rPr lang="en-GB" dirty="0" err="1"/>
              <a:t>här</a:t>
            </a:r>
            <a:r>
              <a:rPr lang="en-GB" dirty="0"/>
              <a:t>? </a:t>
            </a:r>
            <a:r>
              <a:rPr lang="en-GB" dirty="0" err="1"/>
              <a:t>Känns</a:t>
            </a:r>
            <a:r>
              <a:rPr lang="en-GB" dirty="0"/>
              <a:t> det bra? </a:t>
            </a:r>
            <a:r>
              <a:rPr lang="en-GB" dirty="0" err="1"/>
              <a:t>Är</a:t>
            </a:r>
            <a:r>
              <a:rPr lang="en-GB" dirty="0"/>
              <a:t> vi </a:t>
            </a:r>
            <a:r>
              <a:rPr lang="en-GB" dirty="0" err="1"/>
              <a:t>nöjda</a:t>
            </a:r>
            <a:r>
              <a:rPr lang="en-GB" dirty="0"/>
              <a:t>….?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A6133-5E02-4CB3-8CD2-79D67A7D8C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01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– long title,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DDCDAD-2AA8-4240-955B-EF15CBD9E5A1}"/>
              </a:ext>
            </a:extLst>
          </p:cNvPr>
          <p:cNvSpPr/>
          <p:nvPr userDrawn="1"/>
        </p:nvSpPr>
        <p:spPr>
          <a:xfrm>
            <a:off x="0" y="0"/>
            <a:ext cx="8110835" cy="57340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035" y="5985530"/>
            <a:ext cx="2022613" cy="3804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51AF07-C77D-A84B-9984-ED4C4144EABB}"/>
              </a:ext>
            </a:extLst>
          </p:cNvPr>
          <p:cNvSpPr txBox="1"/>
          <p:nvPr userDrawn="1"/>
        </p:nvSpPr>
        <p:spPr>
          <a:xfrm>
            <a:off x="10396728" y="-8229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00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AA7478-7B11-4147-8185-7FFF4ED98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444" y="2345006"/>
            <a:ext cx="7310840" cy="1721336"/>
          </a:xfrm>
        </p:spPr>
        <p:txBody>
          <a:bodyPr anchor="b">
            <a:noAutofit/>
          </a:bodyPr>
          <a:lstStyle>
            <a:lvl1pPr algn="ctr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your presentation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FEC062-8F70-8D4D-AA98-EBB3E4549B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152" y="4169525"/>
            <a:ext cx="7310842" cy="1092646"/>
          </a:xfrm>
        </p:spPr>
        <p:txBody>
          <a:bodyPr>
            <a:noAutofit/>
          </a:bodyPr>
          <a:lstStyle>
            <a:lvl1pPr marL="0" indent="0" algn="ctr">
              <a:buNone/>
              <a:defRPr sz="20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28FDD-B5FB-929D-AD43-32CF17F186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876" y="122701"/>
            <a:ext cx="2826425" cy="1589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96FD5D-7BF3-B3AA-419B-B9C73464B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0835" y="274417"/>
            <a:ext cx="4081165" cy="65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6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hapter divider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9AD3909-A5AF-504B-99A1-437D9E322B3D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013424" y="1827507"/>
            <a:ext cx="8162692" cy="1615421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Sub-chapter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0273" y="3549533"/>
            <a:ext cx="7668995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Sub-headline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99A3FF-A965-2847-B601-C92439A5120C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tx1"/>
                </a:solidFill>
              </a:rPr>
              <a:t>©</a:t>
            </a:r>
            <a:r>
              <a:rPr lang="en-US" sz="400" cap="all" spc="0" baseline="0">
                <a:solidFill>
                  <a:schemeClr val="tx1"/>
                </a:solidFill>
              </a:rPr>
              <a:t> </a:t>
            </a:r>
            <a:r>
              <a:rPr lang="en-US" sz="400" cap="all" spc="80">
                <a:solidFill>
                  <a:schemeClr val="tx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tx1"/>
                </a:solidFill>
              </a:rPr>
              <a:t> AG,2023</a:t>
            </a:r>
            <a:endParaRPr lang="en-US" sz="1600" cap="all" spc="8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DB2D89E-3AB4-B946-AB4D-8CA28CB098E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8" name="Rectangle 7"/>
          <p:cNvSpPr/>
          <p:nvPr userDrawn="1"/>
        </p:nvSpPr>
        <p:spPr>
          <a:xfrm>
            <a:off x="7085" y="142035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550863" y="1682457"/>
            <a:ext cx="11090275" cy="40991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E1A06A9-4101-E146-BA2B-F2053C04C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030ACF-9950-764B-8A64-7173AAF133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89E284-7780-7144-A6E1-93926ABF68D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1095CC-0AE3-3445-BEF1-AA77688EB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2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5AFBF14-9934-7E46-8150-54082F31023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885312-90F9-BF43-3BB6-5D0E9D146C21}"/>
              </a:ext>
            </a:extLst>
          </p:cNvPr>
          <p:cNvSpPr/>
          <p:nvPr userDrawn="1"/>
        </p:nvSpPr>
        <p:spPr>
          <a:xfrm>
            <a:off x="7085" y="142035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49B6137-43A5-E545-B61D-E430C240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355629-FC04-754F-ADD4-6425A9A6CE4E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1F4FE2-0596-5449-85DA-7C4156F6009D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72A466-3611-AF49-B873-54672248F8BD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97598"/>
            <a:ext cx="5336131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97598"/>
            <a:ext cx="5336131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57EB03A-9EE9-C14D-AC19-435A852ED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F5A719-03F9-7E49-8D48-3C2491F4E9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87134F2-21D1-864F-BE0F-A7298CF39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3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, two si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0D7547A-3E20-5C40-A94F-C1EC1C14333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ED6429-CFEF-B13B-1BFF-A99C30991314}"/>
              </a:ext>
            </a:extLst>
          </p:cNvPr>
          <p:cNvSpPr/>
          <p:nvPr userDrawn="1"/>
        </p:nvSpPr>
        <p:spPr>
          <a:xfrm>
            <a:off x="7085" y="142035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1800BED-9550-404F-B7BF-773F7356D93B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A31A81-DFCF-5D4F-A0AD-A7963649AE75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0970D9-189B-BF4F-B1E3-CD7853C7F29C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1299ABF-070D-8444-9B49-CCC64579D5F6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97598"/>
            <a:ext cx="5336131" cy="410527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265112" indent="0">
              <a:buNone/>
              <a:defRPr sz="3200"/>
            </a:lvl2pPr>
            <a:lvl3pPr marL="501650" indent="0">
              <a:buNone/>
              <a:defRPr sz="3200"/>
            </a:lvl3pPr>
            <a:lvl4pPr marL="698500" indent="0">
              <a:buNone/>
              <a:defRPr sz="3200"/>
            </a:lvl4pPr>
            <a:lvl5pPr marL="944563" indent="0">
              <a:buNone/>
              <a:defRPr sz="3200"/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97598"/>
            <a:ext cx="5336131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C04ACCA-C2D5-2C49-9A7C-1CB85DDA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2E96B1-D58D-CD4D-B4F6-96E2BF43970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A8166A-D0A5-6648-9E44-8A4A839C9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lef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4BF8AB-B6B8-254D-8ABE-F19FECC9635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A16828-FEF2-284E-90BA-7C602370D59E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8A306C1-6C6A-2E43-BB65-60BE23FCB505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87CD86-6FD7-5647-9CFB-A85C861F2E04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5EF3AB-273B-F84A-BBAF-7AB8EE0296FF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732E783-29A2-0448-B56C-0A88033E8C1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97598"/>
            <a:ext cx="6012497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99BBE70-40B6-CF48-92FF-006F61C38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6012497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3B9DA2-CDD2-E749-A957-5B852D72D6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6"/>
            <a:ext cx="6012496" cy="20502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B2F2B91-C5A3-0944-A0B2-4F24E21FC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3A7D3-EECA-7A14-58AA-8C654D1F4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4773" y="534389"/>
            <a:ext cx="4725814" cy="5359630"/>
          </a:xfrm>
          <a:custGeom>
            <a:avLst/>
            <a:gdLst>
              <a:gd name="connsiteX0" fmla="*/ 2362908 w 4725814"/>
              <a:gd name="connsiteY0" fmla="*/ 0 h 5359630"/>
              <a:gd name="connsiteX1" fmla="*/ 4725814 w 4725814"/>
              <a:gd name="connsiteY1" fmla="*/ 2387066 h 5359630"/>
              <a:gd name="connsiteX2" fmla="*/ 2362908 w 4725814"/>
              <a:gd name="connsiteY2" fmla="*/ 4774134 h 5359630"/>
              <a:gd name="connsiteX3" fmla="*/ 2181104 w 4725814"/>
              <a:gd name="connsiteY3" fmla="*/ 4767175 h 5359630"/>
              <a:gd name="connsiteX4" fmla="*/ 2016289 w 4725814"/>
              <a:gd name="connsiteY4" fmla="*/ 4748158 h 5359630"/>
              <a:gd name="connsiteX5" fmla="*/ 2016290 w 4725814"/>
              <a:gd name="connsiteY5" fmla="*/ 4749741 h 5359630"/>
              <a:gd name="connsiteX6" fmla="*/ 1757658 w 4725814"/>
              <a:gd name="connsiteY6" fmla="*/ 4721130 h 5359630"/>
              <a:gd name="connsiteX7" fmla="*/ 455882 w 4725814"/>
              <a:gd name="connsiteY7" fmla="*/ 5087859 h 5359630"/>
              <a:gd name="connsiteX8" fmla="*/ 313697 w 4725814"/>
              <a:gd name="connsiteY8" fmla="*/ 5237221 h 5359630"/>
              <a:gd name="connsiteX9" fmla="*/ 312109 w 4725814"/>
              <a:gd name="connsiteY9" fmla="*/ 5237221 h 5359630"/>
              <a:gd name="connsiteX10" fmla="*/ 263836 w 4725814"/>
              <a:gd name="connsiteY10" fmla="*/ 5297670 h 5359630"/>
              <a:gd name="connsiteX11" fmla="*/ 259101 w 4725814"/>
              <a:gd name="connsiteY11" fmla="*/ 5305594 h 5359630"/>
              <a:gd name="connsiteX12" fmla="*/ 146249 w 4725814"/>
              <a:gd name="connsiteY12" fmla="*/ 5359630 h 5359630"/>
              <a:gd name="connsiteX13" fmla="*/ 11493 w 4725814"/>
              <a:gd name="connsiteY13" fmla="*/ 5268939 h 5359630"/>
              <a:gd name="connsiteX14" fmla="*/ 4018 w 4725814"/>
              <a:gd name="connsiteY14" fmla="*/ 5231347 h 5359630"/>
              <a:gd name="connsiteX15" fmla="*/ 1 w 4725814"/>
              <a:gd name="connsiteY15" fmla="*/ 5231347 h 5359630"/>
              <a:gd name="connsiteX16" fmla="*/ 1 w 4725814"/>
              <a:gd name="connsiteY16" fmla="*/ 5211147 h 5359630"/>
              <a:gd name="connsiteX17" fmla="*/ 0 w 4725814"/>
              <a:gd name="connsiteY17" fmla="*/ 5211141 h 5359630"/>
              <a:gd name="connsiteX18" fmla="*/ 1 w 4725814"/>
              <a:gd name="connsiteY18" fmla="*/ 5211132 h 5359630"/>
              <a:gd name="connsiteX19" fmla="*/ 2 w 4725814"/>
              <a:gd name="connsiteY19" fmla="*/ 2387068 h 5359630"/>
              <a:gd name="connsiteX20" fmla="*/ 2 w 4725814"/>
              <a:gd name="connsiteY20" fmla="*/ 2329581 h 5359630"/>
              <a:gd name="connsiteX21" fmla="*/ 2876 w 4725814"/>
              <a:gd name="connsiteY21" fmla="*/ 2329581 h 5359630"/>
              <a:gd name="connsiteX22" fmla="*/ 12201 w 4725814"/>
              <a:gd name="connsiteY22" fmla="*/ 2143004 h 5359630"/>
              <a:gd name="connsiteX23" fmla="*/ 2362908 w 4725814"/>
              <a:gd name="connsiteY23" fmla="*/ 0 h 53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25814" h="5359630">
                <a:moveTo>
                  <a:pt x="2362908" y="0"/>
                </a:moveTo>
                <a:cubicBezTo>
                  <a:pt x="3667905" y="0"/>
                  <a:pt x="4725815" y="1068726"/>
                  <a:pt x="4725814" y="2387066"/>
                </a:cubicBezTo>
                <a:cubicBezTo>
                  <a:pt x="4725814" y="3705408"/>
                  <a:pt x="3667905" y="4774134"/>
                  <a:pt x="2362908" y="4774134"/>
                </a:cubicBezTo>
                <a:cubicBezTo>
                  <a:pt x="2301736" y="4774135"/>
                  <a:pt x="2241107" y="4771786"/>
                  <a:pt x="2181104" y="4767175"/>
                </a:cubicBezTo>
                <a:lnTo>
                  <a:pt x="2016289" y="4748158"/>
                </a:lnTo>
                <a:lnTo>
                  <a:pt x="2016290" y="4749741"/>
                </a:lnTo>
                <a:lnTo>
                  <a:pt x="1757658" y="4721130"/>
                </a:lnTo>
                <a:cubicBezTo>
                  <a:pt x="1224144" y="4695993"/>
                  <a:pt x="745783" y="4843257"/>
                  <a:pt x="455882" y="5087859"/>
                </a:cubicBezTo>
                <a:lnTo>
                  <a:pt x="313697" y="5237221"/>
                </a:lnTo>
                <a:lnTo>
                  <a:pt x="312109" y="5237221"/>
                </a:lnTo>
                <a:lnTo>
                  <a:pt x="263836" y="5297670"/>
                </a:lnTo>
                <a:lnTo>
                  <a:pt x="259101" y="5305594"/>
                </a:lnTo>
                <a:cubicBezTo>
                  <a:pt x="232277" y="5338594"/>
                  <a:pt x="191682" y="5359629"/>
                  <a:pt x="146249" y="5359630"/>
                </a:cubicBezTo>
                <a:cubicBezTo>
                  <a:pt x="85671" y="5359630"/>
                  <a:pt x="33694" y="5322235"/>
                  <a:pt x="11493" y="5268939"/>
                </a:cubicBezTo>
                <a:lnTo>
                  <a:pt x="4018" y="5231347"/>
                </a:lnTo>
                <a:lnTo>
                  <a:pt x="1" y="5231347"/>
                </a:lnTo>
                <a:lnTo>
                  <a:pt x="1" y="5211147"/>
                </a:lnTo>
                <a:lnTo>
                  <a:pt x="0" y="5211141"/>
                </a:lnTo>
                <a:lnTo>
                  <a:pt x="1" y="5211132"/>
                </a:lnTo>
                <a:lnTo>
                  <a:pt x="2" y="2387068"/>
                </a:lnTo>
                <a:lnTo>
                  <a:pt x="2" y="2329581"/>
                </a:lnTo>
                <a:lnTo>
                  <a:pt x="2876" y="2329581"/>
                </a:lnTo>
                <a:lnTo>
                  <a:pt x="12201" y="2143004"/>
                </a:lnTo>
                <a:cubicBezTo>
                  <a:pt x="133206" y="939311"/>
                  <a:pt x="1139473" y="1"/>
                  <a:pt x="23629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32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lef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2AC0550-FC12-1B49-918B-5CB527BE5A0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DDEA4E-DB73-BE43-8111-32A4B8234E2B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E3FEA18-D6BA-2E45-A423-CF53DEDDB3AE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BD99B5-E534-3042-9463-7C10018B869A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963CE3-329A-0048-B019-F617562AFFA3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503375B-5E62-A744-A2AB-86D66DA6593E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650DEF-C72C-5247-A7CB-BC69F77E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657224"/>
            <a:ext cx="5929728" cy="3524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201E1-3BD4-4D45-9279-22B305FCA9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5" y="1076357"/>
            <a:ext cx="5929728" cy="29485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AC762C-C225-9941-8049-5C36E6BC7D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697599"/>
            <a:ext cx="2745425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102BE-ADC8-E647-A5D1-0B9BE5E636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735167" y="1697599"/>
            <a:ext cx="2745425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6F7C004-21E1-604B-8C52-201A3D5265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143FF4-5C8B-3A5E-ABAC-26DF2A4D8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951" y="534548"/>
            <a:ext cx="4722185" cy="5355515"/>
          </a:xfrm>
          <a:custGeom>
            <a:avLst/>
            <a:gdLst>
              <a:gd name="connsiteX0" fmla="*/ 2361092 w 4722185"/>
              <a:gd name="connsiteY0" fmla="*/ 0 h 5355515"/>
              <a:gd name="connsiteX1" fmla="*/ 4709994 w 4722185"/>
              <a:gd name="connsiteY1" fmla="*/ 2141359 h 5355515"/>
              <a:gd name="connsiteX2" fmla="*/ 4719312 w 4722185"/>
              <a:gd name="connsiteY2" fmla="*/ 2327793 h 5355515"/>
              <a:gd name="connsiteX3" fmla="*/ 4722184 w 4722185"/>
              <a:gd name="connsiteY3" fmla="*/ 2327793 h 5355515"/>
              <a:gd name="connsiteX4" fmla="*/ 4722183 w 4722185"/>
              <a:gd name="connsiteY4" fmla="*/ 2385235 h 5355515"/>
              <a:gd name="connsiteX5" fmla="*/ 4722184 w 4722185"/>
              <a:gd name="connsiteY5" fmla="*/ 5207131 h 5355515"/>
              <a:gd name="connsiteX6" fmla="*/ 4722185 w 4722185"/>
              <a:gd name="connsiteY6" fmla="*/ 5207140 h 5355515"/>
              <a:gd name="connsiteX7" fmla="*/ 4722185 w 4722185"/>
              <a:gd name="connsiteY7" fmla="*/ 5207146 h 5355515"/>
              <a:gd name="connsiteX8" fmla="*/ 4722185 w 4722185"/>
              <a:gd name="connsiteY8" fmla="*/ 5227331 h 5355515"/>
              <a:gd name="connsiteX9" fmla="*/ 4718171 w 4722185"/>
              <a:gd name="connsiteY9" fmla="*/ 5227331 h 5355515"/>
              <a:gd name="connsiteX10" fmla="*/ 4710701 w 4722185"/>
              <a:gd name="connsiteY10" fmla="*/ 5264893 h 5355515"/>
              <a:gd name="connsiteX11" fmla="*/ 4576049 w 4722185"/>
              <a:gd name="connsiteY11" fmla="*/ 5355515 h 5355515"/>
              <a:gd name="connsiteX12" fmla="*/ 4463283 w 4722185"/>
              <a:gd name="connsiteY12" fmla="*/ 5301520 h 5355515"/>
              <a:gd name="connsiteX13" fmla="*/ 4458552 w 4722185"/>
              <a:gd name="connsiteY13" fmla="*/ 5293602 h 5355515"/>
              <a:gd name="connsiteX14" fmla="*/ 4410316 w 4722185"/>
              <a:gd name="connsiteY14" fmla="*/ 5233200 h 5355515"/>
              <a:gd name="connsiteX15" fmla="*/ 4408730 w 4722185"/>
              <a:gd name="connsiteY15" fmla="*/ 5233200 h 5355515"/>
              <a:gd name="connsiteX16" fmla="*/ 4266654 w 4722185"/>
              <a:gd name="connsiteY16" fmla="*/ 5083952 h 5355515"/>
              <a:gd name="connsiteX17" fmla="*/ 2965877 w 4722185"/>
              <a:gd name="connsiteY17" fmla="*/ 4717505 h 5355515"/>
              <a:gd name="connsiteX18" fmla="*/ 2707444 w 4722185"/>
              <a:gd name="connsiteY18" fmla="*/ 4746095 h 5355515"/>
              <a:gd name="connsiteX19" fmla="*/ 2707444 w 4722185"/>
              <a:gd name="connsiteY19" fmla="*/ 4744512 h 5355515"/>
              <a:gd name="connsiteX20" fmla="*/ 2542757 w 4722185"/>
              <a:gd name="connsiteY20" fmla="*/ 4763515 h 5355515"/>
              <a:gd name="connsiteX21" fmla="*/ 2361092 w 4722185"/>
              <a:gd name="connsiteY21" fmla="*/ 4770468 h 5355515"/>
              <a:gd name="connsiteX22" fmla="*/ 0 w 4722185"/>
              <a:gd name="connsiteY22" fmla="*/ 2385234 h 5355515"/>
              <a:gd name="connsiteX23" fmla="*/ 2361092 w 4722185"/>
              <a:gd name="connsiteY23" fmla="*/ 0 h 53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22185" h="5355515">
                <a:moveTo>
                  <a:pt x="2361092" y="0"/>
                </a:moveTo>
                <a:cubicBezTo>
                  <a:pt x="3583588" y="1"/>
                  <a:pt x="4589082" y="938589"/>
                  <a:pt x="4709994" y="2141359"/>
                </a:cubicBezTo>
                <a:lnTo>
                  <a:pt x="4719312" y="2327793"/>
                </a:lnTo>
                <a:lnTo>
                  <a:pt x="4722184" y="2327793"/>
                </a:lnTo>
                <a:lnTo>
                  <a:pt x="4722183" y="2385235"/>
                </a:lnTo>
                <a:lnTo>
                  <a:pt x="4722184" y="5207131"/>
                </a:lnTo>
                <a:lnTo>
                  <a:pt x="4722185" y="5207140"/>
                </a:lnTo>
                <a:lnTo>
                  <a:pt x="4722185" y="5207146"/>
                </a:lnTo>
                <a:lnTo>
                  <a:pt x="4722185" y="5227331"/>
                </a:lnTo>
                <a:lnTo>
                  <a:pt x="4718171" y="5227331"/>
                </a:lnTo>
                <a:lnTo>
                  <a:pt x="4710701" y="5264893"/>
                </a:lnTo>
                <a:cubicBezTo>
                  <a:pt x="4688517" y="5318149"/>
                  <a:pt x="4636580" y="5355515"/>
                  <a:pt x="4576049" y="5355515"/>
                </a:cubicBezTo>
                <a:cubicBezTo>
                  <a:pt x="4530651" y="5355514"/>
                  <a:pt x="4490087" y="5334495"/>
                  <a:pt x="4463283" y="5301520"/>
                </a:cubicBezTo>
                <a:lnTo>
                  <a:pt x="4458552" y="5293602"/>
                </a:lnTo>
                <a:lnTo>
                  <a:pt x="4410316" y="5233200"/>
                </a:lnTo>
                <a:lnTo>
                  <a:pt x="4408730" y="5233200"/>
                </a:lnTo>
                <a:lnTo>
                  <a:pt x="4266654" y="5083952"/>
                </a:lnTo>
                <a:cubicBezTo>
                  <a:pt x="3976975" y="4839538"/>
                  <a:pt x="3498981" y="4692388"/>
                  <a:pt x="2965877" y="4717505"/>
                </a:cubicBezTo>
                <a:lnTo>
                  <a:pt x="2707444" y="4746095"/>
                </a:lnTo>
                <a:lnTo>
                  <a:pt x="2707444" y="4744512"/>
                </a:lnTo>
                <a:lnTo>
                  <a:pt x="2542757" y="4763515"/>
                </a:lnTo>
                <a:cubicBezTo>
                  <a:pt x="2482799" y="4768122"/>
                  <a:pt x="2422217" y="4770469"/>
                  <a:pt x="2361092" y="4770468"/>
                </a:cubicBezTo>
                <a:cubicBezTo>
                  <a:pt x="1057097" y="4770469"/>
                  <a:pt x="1" y="3702563"/>
                  <a:pt x="0" y="2385234"/>
                </a:cubicBezTo>
                <a:cubicBezTo>
                  <a:pt x="0" y="1067906"/>
                  <a:pt x="1057097" y="1"/>
                  <a:pt x="2361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612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righ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B0F9C8F-A4C0-9746-922A-70B8435AB7B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C63BB87-C005-AE4A-8233-3F11E5B848E0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5CCF90-F895-EE4F-98CB-C3B39700144D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9D1FD3-0D33-5E4F-B206-AE099C9CE11D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D4BA4F4-EAEA-B144-B97D-BB04958782EB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0D1B0B-FF34-DA49-827E-4128ABC71FE2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43E315-FF6F-9349-AE8D-44D1E8648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4530" y="1697598"/>
            <a:ext cx="5959686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5AAC4EC4-D3E6-7845-9335-71BAD5C2B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530" y="657225"/>
            <a:ext cx="5959686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8B5E09-C61B-0344-875D-5A16AB4811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64530" y="1076357"/>
            <a:ext cx="5959686" cy="29485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7C5102C-9135-1246-8E10-513CE67CD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CFF33A-9B3E-D894-67C7-73A38CADF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561" y="534548"/>
            <a:ext cx="4722185" cy="5355515"/>
          </a:xfrm>
          <a:custGeom>
            <a:avLst/>
            <a:gdLst>
              <a:gd name="connsiteX0" fmla="*/ 2361092 w 4722185"/>
              <a:gd name="connsiteY0" fmla="*/ 0 h 5355515"/>
              <a:gd name="connsiteX1" fmla="*/ 4709994 w 4722185"/>
              <a:gd name="connsiteY1" fmla="*/ 2141359 h 5355515"/>
              <a:gd name="connsiteX2" fmla="*/ 4719312 w 4722185"/>
              <a:gd name="connsiteY2" fmla="*/ 2327793 h 5355515"/>
              <a:gd name="connsiteX3" fmla="*/ 4722184 w 4722185"/>
              <a:gd name="connsiteY3" fmla="*/ 2327793 h 5355515"/>
              <a:gd name="connsiteX4" fmla="*/ 4722183 w 4722185"/>
              <a:gd name="connsiteY4" fmla="*/ 2385235 h 5355515"/>
              <a:gd name="connsiteX5" fmla="*/ 4722184 w 4722185"/>
              <a:gd name="connsiteY5" fmla="*/ 5207131 h 5355515"/>
              <a:gd name="connsiteX6" fmla="*/ 4722185 w 4722185"/>
              <a:gd name="connsiteY6" fmla="*/ 5207140 h 5355515"/>
              <a:gd name="connsiteX7" fmla="*/ 4722185 w 4722185"/>
              <a:gd name="connsiteY7" fmla="*/ 5207146 h 5355515"/>
              <a:gd name="connsiteX8" fmla="*/ 4722185 w 4722185"/>
              <a:gd name="connsiteY8" fmla="*/ 5227331 h 5355515"/>
              <a:gd name="connsiteX9" fmla="*/ 4718171 w 4722185"/>
              <a:gd name="connsiteY9" fmla="*/ 5227331 h 5355515"/>
              <a:gd name="connsiteX10" fmla="*/ 4710701 w 4722185"/>
              <a:gd name="connsiteY10" fmla="*/ 5264893 h 5355515"/>
              <a:gd name="connsiteX11" fmla="*/ 4576049 w 4722185"/>
              <a:gd name="connsiteY11" fmla="*/ 5355515 h 5355515"/>
              <a:gd name="connsiteX12" fmla="*/ 4463283 w 4722185"/>
              <a:gd name="connsiteY12" fmla="*/ 5301520 h 5355515"/>
              <a:gd name="connsiteX13" fmla="*/ 4458552 w 4722185"/>
              <a:gd name="connsiteY13" fmla="*/ 5293602 h 5355515"/>
              <a:gd name="connsiteX14" fmla="*/ 4410316 w 4722185"/>
              <a:gd name="connsiteY14" fmla="*/ 5233200 h 5355515"/>
              <a:gd name="connsiteX15" fmla="*/ 4408730 w 4722185"/>
              <a:gd name="connsiteY15" fmla="*/ 5233200 h 5355515"/>
              <a:gd name="connsiteX16" fmla="*/ 4266654 w 4722185"/>
              <a:gd name="connsiteY16" fmla="*/ 5083952 h 5355515"/>
              <a:gd name="connsiteX17" fmla="*/ 2965877 w 4722185"/>
              <a:gd name="connsiteY17" fmla="*/ 4717505 h 5355515"/>
              <a:gd name="connsiteX18" fmla="*/ 2707444 w 4722185"/>
              <a:gd name="connsiteY18" fmla="*/ 4746095 h 5355515"/>
              <a:gd name="connsiteX19" fmla="*/ 2707444 w 4722185"/>
              <a:gd name="connsiteY19" fmla="*/ 4744512 h 5355515"/>
              <a:gd name="connsiteX20" fmla="*/ 2542757 w 4722185"/>
              <a:gd name="connsiteY20" fmla="*/ 4763515 h 5355515"/>
              <a:gd name="connsiteX21" fmla="*/ 2361092 w 4722185"/>
              <a:gd name="connsiteY21" fmla="*/ 4770468 h 5355515"/>
              <a:gd name="connsiteX22" fmla="*/ 0 w 4722185"/>
              <a:gd name="connsiteY22" fmla="*/ 2385234 h 5355515"/>
              <a:gd name="connsiteX23" fmla="*/ 2361092 w 4722185"/>
              <a:gd name="connsiteY23" fmla="*/ 0 h 53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22185" h="5355515">
                <a:moveTo>
                  <a:pt x="2361092" y="0"/>
                </a:moveTo>
                <a:cubicBezTo>
                  <a:pt x="3583588" y="1"/>
                  <a:pt x="4589082" y="938589"/>
                  <a:pt x="4709994" y="2141359"/>
                </a:cubicBezTo>
                <a:lnTo>
                  <a:pt x="4719312" y="2327793"/>
                </a:lnTo>
                <a:lnTo>
                  <a:pt x="4722184" y="2327793"/>
                </a:lnTo>
                <a:lnTo>
                  <a:pt x="4722183" y="2385235"/>
                </a:lnTo>
                <a:lnTo>
                  <a:pt x="4722184" y="5207131"/>
                </a:lnTo>
                <a:lnTo>
                  <a:pt x="4722185" y="5207140"/>
                </a:lnTo>
                <a:lnTo>
                  <a:pt x="4722185" y="5207146"/>
                </a:lnTo>
                <a:lnTo>
                  <a:pt x="4722185" y="5227331"/>
                </a:lnTo>
                <a:lnTo>
                  <a:pt x="4718171" y="5227331"/>
                </a:lnTo>
                <a:lnTo>
                  <a:pt x="4710701" y="5264893"/>
                </a:lnTo>
                <a:cubicBezTo>
                  <a:pt x="4688517" y="5318149"/>
                  <a:pt x="4636580" y="5355515"/>
                  <a:pt x="4576049" y="5355515"/>
                </a:cubicBezTo>
                <a:cubicBezTo>
                  <a:pt x="4530651" y="5355514"/>
                  <a:pt x="4490087" y="5334495"/>
                  <a:pt x="4463283" y="5301520"/>
                </a:cubicBezTo>
                <a:lnTo>
                  <a:pt x="4458552" y="5293602"/>
                </a:lnTo>
                <a:lnTo>
                  <a:pt x="4410316" y="5233200"/>
                </a:lnTo>
                <a:lnTo>
                  <a:pt x="4408730" y="5233200"/>
                </a:lnTo>
                <a:lnTo>
                  <a:pt x="4266654" y="5083952"/>
                </a:lnTo>
                <a:cubicBezTo>
                  <a:pt x="3976975" y="4839538"/>
                  <a:pt x="3498981" y="4692388"/>
                  <a:pt x="2965877" y="4717505"/>
                </a:cubicBezTo>
                <a:lnTo>
                  <a:pt x="2707444" y="4746095"/>
                </a:lnTo>
                <a:lnTo>
                  <a:pt x="2707444" y="4744512"/>
                </a:lnTo>
                <a:lnTo>
                  <a:pt x="2542757" y="4763515"/>
                </a:lnTo>
                <a:cubicBezTo>
                  <a:pt x="2482799" y="4768122"/>
                  <a:pt x="2422217" y="4770469"/>
                  <a:pt x="2361092" y="4770468"/>
                </a:cubicBezTo>
                <a:cubicBezTo>
                  <a:pt x="1057097" y="4770469"/>
                  <a:pt x="1" y="3702563"/>
                  <a:pt x="0" y="2385234"/>
                </a:cubicBezTo>
                <a:cubicBezTo>
                  <a:pt x="0" y="1067906"/>
                  <a:pt x="1057097" y="1"/>
                  <a:pt x="2361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6977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righ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A618AC-93E8-FD48-A8FF-A1ECD5910D6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0FFE1E-E5C9-E445-9B96-E13DA45E9800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E7B470-5F15-4145-9718-7DA2B6CA12D5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F1B310-5A98-B341-882E-AF8830526034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D7868E-D91D-974D-AC8A-7F2F6559D0B3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E98E06-42B8-224D-8F6E-9BC85CDBDA26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70BED4D-0F1C-014E-954E-90C954A30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6405" y="657225"/>
            <a:ext cx="5964734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BB14A1-5452-EC49-9951-5084A9DA5E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76403" y="1076356"/>
            <a:ext cx="5964734" cy="29485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389852-51D7-344F-9BE1-7CF6D200A38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76403" y="1697599"/>
            <a:ext cx="2766779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F9BE8-C19D-BC40-A9D0-FEA1375969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4358" y="1697599"/>
            <a:ext cx="2766779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A77E86-52FE-784A-B72A-FCFCDCC98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D126C2-57A3-0A36-5E00-328550511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481" y="534389"/>
            <a:ext cx="4725814" cy="5359630"/>
          </a:xfrm>
          <a:custGeom>
            <a:avLst/>
            <a:gdLst>
              <a:gd name="connsiteX0" fmla="*/ 2362908 w 4725814"/>
              <a:gd name="connsiteY0" fmla="*/ 0 h 5359630"/>
              <a:gd name="connsiteX1" fmla="*/ 4725814 w 4725814"/>
              <a:gd name="connsiteY1" fmla="*/ 2387066 h 5359630"/>
              <a:gd name="connsiteX2" fmla="*/ 2362908 w 4725814"/>
              <a:gd name="connsiteY2" fmla="*/ 4774134 h 5359630"/>
              <a:gd name="connsiteX3" fmla="*/ 2181104 w 4725814"/>
              <a:gd name="connsiteY3" fmla="*/ 4767175 h 5359630"/>
              <a:gd name="connsiteX4" fmla="*/ 2016289 w 4725814"/>
              <a:gd name="connsiteY4" fmla="*/ 4748158 h 5359630"/>
              <a:gd name="connsiteX5" fmla="*/ 2016290 w 4725814"/>
              <a:gd name="connsiteY5" fmla="*/ 4749741 h 5359630"/>
              <a:gd name="connsiteX6" fmla="*/ 1757658 w 4725814"/>
              <a:gd name="connsiteY6" fmla="*/ 4721130 h 5359630"/>
              <a:gd name="connsiteX7" fmla="*/ 455882 w 4725814"/>
              <a:gd name="connsiteY7" fmla="*/ 5087859 h 5359630"/>
              <a:gd name="connsiteX8" fmla="*/ 313697 w 4725814"/>
              <a:gd name="connsiteY8" fmla="*/ 5237221 h 5359630"/>
              <a:gd name="connsiteX9" fmla="*/ 312109 w 4725814"/>
              <a:gd name="connsiteY9" fmla="*/ 5237221 h 5359630"/>
              <a:gd name="connsiteX10" fmla="*/ 263836 w 4725814"/>
              <a:gd name="connsiteY10" fmla="*/ 5297670 h 5359630"/>
              <a:gd name="connsiteX11" fmla="*/ 259101 w 4725814"/>
              <a:gd name="connsiteY11" fmla="*/ 5305594 h 5359630"/>
              <a:gd name="connsiteX12" fmla="*/ 146249 w 4725814"/>
              <a:gd name="connsiteY12" fmla="*/ 5359630 h 5359630"/>
              <a:gd name="connsiteX13" fmla="*/ 11493 w 4725814"/>
              <a:gd name="connsiteY13" fmla="*/ 5268939 h 5359630"/>
              <a:gd name="connsiteX14" fmla="*/ 4018 w 4725814"/>
              <a:gd name="connsiteY14" fmla="*/ 5231347 h 5359630"/>
              <a:gd name="connsiteX15" fmla="*/ 1 w 4725814"/>
              <a:gd name="connsiteY15" fmla="*/ 5231347 h 5359630"/>
              <a:gd name="connsiteX16" fmla="*/ 1 w 4725814"/>
              <a:gd name="connsiteY16" fmla="*/ 5211147 h 5359630"/>
              <a:gd name="connsiteX17" fmla="*/ 0 w 4725814"/>
              <a:gd name="connsiteY17" fmla="*/ 5211141 h 5359630"/>
              <a:gd name="connsiteX18" fmla="*/ 1 w 4725814"/>
              <a:gd name="connsiteY18" fmla="*/ 5211132 h 5359630"/>
              <a:gd name="connsiteX19" fmla="*/ 2 w 4725814"/>
              <a:gd name="connsiteY19" fmla="*/ 2387068 h 5359630"/>
              <a:gd name="connsiteX20" fmla="*/ 2 w 4725814"/>
              <a:gd name="connsiteY20" fmla="*/ 2329581 h 5359630"/>
              <a:gd name="connsiteX21" fmla="*/ 2876 w 4725814"/>
              <a:gd name="connsiteY21" fmla="*/ 2329581 h 5359630"/>
              <a:gd name="connsiteX22" fmla="*/ 12201 w 4725814"/>
              <a:gd name="connsiteY22" fmla="*/ 2143004 h 5359630"/>
              <a:gd name="connsiteX23" fmla="*/ 2362908 w 4725814"/>
              <a:gd name="connsiteY23" fmla="*/ 0 h 53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25814" h="5359630">
                <a:moveTo>
                  <a:pt x="2362908" y="0"/>
                </a:moveTo>
                <a:cubicBezTo>
                  <a:pt x="3667905" y="0"/>
                  <a:pt x="4725815" y="1068726"/>
                  <a:pt x="4725814" y="2387066"/>
                </a:cubicBezTo>
                <a:cubicBezTo>
                  <a:pt x="4725814" y="3705408"/>
                  <a:pt x="3667905" y="4774134"/>
                  <a:pt x="2362908" y="4774134"/>
                </a:cubicBezTo>
                <a:cubicBezTo>
                  <a:pt x="2301736" y="4774135"/>
                  <a:pt x="2241107" y="4771786"/>
                  <a:pt x="2181104" y="4767175"/>
                </a:cubicBezTo>
                <a:lnTo>
                  <a:pt x="2016289" y="4748158"/>
                </a:lnTo>
                <a:lnTo>
                  <a:pt x="2016290" y="4749741"/>
                </a:lnTo>
                <a:lnTo>
                  <a:pt x="1757658" y="4721130"/>
                </a:lnTo>
                <a:cubicBezTo>
                  <a:pt x="1224144" y="4695993"/>
                  <a:pt x="745783" y="4843257"/>
                  <a:pt x="455882" y="5087859"/>
                </a:cubicBezTo>
                <a:lnTo>
                  <a:pt x="313697" y="5237221"/>
                </a:lnTo>
                <a:lnTo>
                  <a:pt x="312109" y="5237221"/>
                </a:lnTo>
                <a:lnTo>
                  <a:pt x="263836" y="5297670"/>
                </a:lnTo>
                <a:lnTo>
                  <a:pt x="259101" y="5305594"/>
                </a:lnTo>
                <a:cubicBezTo>
                  <a:pt x="232277" y="5338594"/>
                  <a:pt x="191682" y="5359629"/>
                  <a:pt x="146249" y="5359630"/>
                </a:cubicBezTo>
                <a:cubicBezTo>
                  <a:pt x="85671" y="5359630"/>
                  <a:pt x="33694" y="5322235"/>
                  <a:pt x="11493" y="5268939"/>
                </a:cubicBezTo>
                <a:lnTo>
                  <a:pt x="4018" y="5231347"/>
                </a:lnTo>
                <a:lnTo>
                  <a:pt x="1" y="5231347"/>
                </a:lnTo>
                <a:lnTo>
                  <a:pt x="1" y="5211147"/>
                </a:lnTo>
                <a:lnTo>
                  <a:pt x="0" y="5211141"/>
                </a:lnTo>
                <a:lnTo>
                  <a:pt x="1" y="5211132"/>
                </a:lnTo>
                <a:lnTo>
                  <a:pt x="2" y="2387068"/>
                </a:lnTo>
                <a:lnTo>
                  <a:pt x="2" y="2329581"/>
                </a:lnTo>
                <a:lnTo>
                  <a:pt x="2876" y="2329581"/>
                </a:lnTo>
                <a:lnTo>
                  <a:pt x="12201" y="2143004"/>
                </a:lnTo>
                <a:cubicBezTo>
                  <a:pt x="133206" y="939311"/>
                  <a:pt x="1139473" y="1"/>
                  <a:pt x="23629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35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left +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FAA6B1-FC8D-A748-BFD3-1C409D0C4A80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86BFD4-AD79-8A4E-861F-9B58C1D765B4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2854CF5-3CC7-CA4D-B008-67EC77819E93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83373F-2238-B04D-A171-3F55A4A26D1F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5FA333-8C58-084B-9C36-4BB7FC7BE700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E5F2D1F-DDE1-E743-9F21-F2A6A25DC89C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97A874-BCC8-7741-ADE9-D8C7A2319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E79005A-1B7D-BB11-FFC9-3A5C944286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97598"/>
            <a:ext cx="5545137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13F9C708-B108-87F1-3D7C-30B27FDA6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545136" cy="35243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5BAA834-65D8-B68F-0258-4158734E625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6"/>
            <a:ext cx="5545136" cy="29485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0239C2D-46A0-E355-1F06-971EBCA739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7104" y="630577"/>
            <a:ext cx="5901008" cy="5199883"/>
          </a:xfrm>
          <a:custGeom>
            <a:avLst/>
            <a:gdLst>
              <a:gd name="connsiteX0" fmla="*/ 2567319 w 5901008"/>
              <a:gd name="connsiteY0" fmla="*/ 0 h 5199883"/>
              <a:gd name="connsiteX1" fmla="*/ 2630571 w 5901008"/>
              <a:gd name="connsiteY1" fmla="*/ 100 h 5199883"/>
              <a:gd name="connsiteX2" fmla="*/ 5737871 w 5901008"/>
              <a:gd name="connsiteY2" fmla="*/ 4991 h 5199883"/>
              <a:gd name="connsiteX3" fmla="*/ 5737880 w 5901008"/>
              <a:gd name="connsiteY3" fmla="*/ 4990 h 5199883"/>
              <a:gd name="connsiteX4" fmla="*/ 5737886 w 5901008"/>
              <a:gd name="connsiteY4" fmla="*/ 4990 h 5199883"/>
              <a:gd name="connsiteX5" fmla="*/ 5760113 w 5901008"/>
              <a:gd name="connsiteY5" fmla="*/ 5025 h 5199883"/>
              <a:gd name="connsiteX6" fmla="*/ 5760106 w 5901008"/>
              <a:gd name="connsiteY6" fmla="*/ 9445 h 5199883"/>
              <a:gd name="connsiteX7" fmla="*/ 5801455 w 5901008"/>
              <a:gd name="connsiteY7" fmla="*/ 17736 h 5199883"/>
              <a:gd name="connsiteX8" fmla="*/ 5901008 w 5901008"/>
              <a:gd name="connsiteY8" fmla="*/ 166163 h 5199883"/>
              <a:gd name="connsiteX9" fmla="*/ 5841357 w 5901008"/>
              <a:gd name="connsiteY9" fmla="*/ 290240 h 5199883"/>
              <a:gd name="connsiteX10" fmla="*/ 5832630 w 5901008"/>
              <a:gd name="connsiteY10" fmla="*/ 295436 h 5199883"/>
              <a:gd name="connsiteX11" fmla="*/ 5766036 w 5901008"/>
              <a:gd name="connsiteY11" fmla="*/ 348446 h 5199883"/>
              <a:gd name="connsiteX12" fmla="*/ 5766032 w 5901008"/>
              <a:gd name="connsiteY12" fmla="*/ 350193 h 5199883"/>
              <a:gd name="connsiteX13" fmla="*/ 5601444 w 5901008"/>
              <a:gd name="connsiteY13" fmla="*/ 506380 h 5199883"/>
              <a:gd name="connsiteX14" fmla="*/ 5195680 w 5901008"/>
              <a:gd name="connsiteY14" fmla="*/ 1938080 h 5199883"/>
              <a:gd name="connsiteX15" fmla="*/ 5226713 w 5901008"/>
              <a:gd name="connsiteY15" fmla="*/ 2222700 h 5199883"/>
              <a:gd name="connsiteX16" fmla="*/ 5224970 w 5901008"/>
              <a:gd name="connsiteY16" fmla="*/ 2222697 h 5199883"/>
              <a:gd name="connsiteX17" fmla="*/ 5245609 w 5901008"/>
              <a:gd name="connsiteY17" fmla="*/ 2404074 h 5199883"/>
              <a:gd name="connsiteX18" fmla="*/ 5252951 w 5901008"/>
              <a:gd name="connsiteY18" fmla="*/ 2604124 h 5199883"/>
              <a:gd name="connsiteX19" fmla="*/ 2622385 w 5901008"/>
              <a:gd name="connsiteY19" fmla="*/ 5199880 h 5199883"/>
              <a:gd name="connsiteX20" fmla="*/ 4 w 5901008"/>
              <a:gd name="connsiteY20" fmla="*/ 2595854 h 5199883"/>
              <a:gd name="connsiteX21" fmla="*/ 2362009 w 5901008"/>
              <a:gd name="connsiteY21" fmla="*/ 13099 h 5199883"/>
              <a:gd name="connsiteX22" fmla="*/ 2567314 w 5901008"/>
              <a:gd name="connsiteY22" fmla="*/ 3162 h 51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01008" h="5199883">
                <a:moveTo>
                  <a:pt x="2567319" y="0"/>
                </a:moveTo>
                <a:lnTo>
                  <a:pt x="2630571" y="100"/>
                </a:lnTo>
                <a:lnTo>
                  <a:pt x="5737871" y="4991"/>
                </a:lnTo>
                <a:lnTo>
                  <a:pt x="5737880" y="4990"/>
                </a:lnTo>
                <a:lnTo>
                  <a:pt x="5737886" y="4990"/>
                </a:lnTo>
                <a:lnTo>
                  <a:pt x="5760113" y="5025"/>
                </a:lnTo>
                <a:lnTo>
                  <a:pt x="5760106" y="9445"/>
                </a:lnTo>
                <a:lnTo>
                  <a:pt x="5801455" y="17736"/>
                </a:lnTo>
                <a:cubicBezTo>
                  <a:pt x="5860058" y="42256"/>
                  <a:pt x="5901113" y="99510"/>
                  <a:pt x="5901008" y="166163"/>
                </a:cubicBezTo>
                <a:cubicBezTo>
                  <a:pt x="5900929" y="216153"/>
                  <a:pt x="5877714" y="260783"/>
                  <a:pt x="5841357" y="290240"/>
                </a:cubicBezTo>
                <a:lnTo>
                  <a:pt x="5832630" y="295436"/>
                </a:lnTo>
                <a:lnTo>
                  <a:pt x="5766036" y="348446"/>
                </a:lnTo>
                <a:lnTo>
                  <a:pt x="5766032" y="350193"/>
                </a:lnTo>
                <a:lnTo>
                  <a:pt x="5601444" y="506380"/>
                </a:lnTo>
                <a:cubicBezTo>
                  <a:pt x="5331808" y="824932"/>
                  <a:pt x="5168946" y="1351015"/>
                  <a:pt x="5195680" y="1938080"/>
                </a:cubicBezTo>
                <a:lnTo>
                  <a:pt x="5226713" y="2222700"/>
                </a:lnTo>
                <a:lnTo>
                  <a:pt x="5224970" y="2222697"/>
                </a:lnTo>
                <a:lnTo>
                  <a:pt x="5245609" y="2404074"/>
                </a:lnTo>
                <a:cubicBezTo>
                  <a:pt x="5250579" y="2470104"/>
                  <a:pt x="5253058" y="2536817"/>
                  <a:pt x="5252951" y="2604124"/>
                </a:cubicBezTo>
                <a:cubicBezTo>
                  <a:pt x="5250691" y="4040004"/>
                  <a:pt x="4072947" y="5202163"/>
                  <a:pt x="2622385" y="5199880"/>
                </a:cubicBezTo>
                <a:cubicBezTo>
                  <a:pt x="1171824" y="5197596"/>
                  <a:pt x="-2256" y="4031734"/>
                  <a:pt x="4" y="2595854"/>
                </a:cubicBezTo>
                <a:cubicBezTo>
                  <a:pt x="2124" y="1249717"/>
                  <a:pt x="1037383" y="144155"/>
                  <a:pt x="2362009" y="13099"/>
                </a:cubicBezTo>
                <a:lnTo>
                  <a:pt x="2567314" y="31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br>
              <a:rPr lang="en-GB"/>
            </a:br>
            <a:r>
              <a:rPr lang="en-GB"/>
              <a:t>Click symbol </a:t>
            </a:r>
            <a:br>
              <a:rPr lang="en-GB"/>
            </a:br>
            <a:r>
              <a:rPr lang="en-GB"/>
              <a:t>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72466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right +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FAA6B1-FC8D-A748-BFD3-1C409D0C4A80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86BFD4-AD79-8A4E-861F-9B58C1D765B4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2854CF5-3CC7-CA4D-B008-67EC77819E93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83373F-2238-B04D-A171-3F55A4A26D1F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5FA333-8C58-084B-9C36-4BB7FC7BE700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E5F2D1F-DDE1-E743-9F21-F2A6A25DC89C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D2E1F90-3812-9E4D-A8C4-ED19B48656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0200C5F-14EF-26C7-85DA-4F40519212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95250" y="630576"/>
            <a:ext cx="5900147" cy="5199883"/>
          </a:xfrm>
          <a:custGeom>
            <a:avLst/>
            <a:gdLst>
              <a:gd name="connsiteX0" fmla="*/ 2979479 w 5273127"/>
              <a:gd name="connsiteY0" fmla="*/ 0 h 4647281"/>
              <a:gd name="connsiteX1" fmla="*/ 2979482 w 5273127"/>
              <a:gd name="connsiteY1" fmla="*/ 2826 h 4647281"/>
              <a:gd name="connsiteX2" fmla="*/ 3162967 w 5273127"/>
              <a:gd name="connsiteY2" fmla="*/ 11774 h 4647281"/>
              <a:gd name="connsiteX3" fmla="*/ 5273126 w 5273127"/>
              <a:gd name="connsiteY3" fmla="*/ 2320833 h 4647281"/>
              <a:gd name="connsiteX4" fmla="*/ 2928573 w 5273127"/>
              <a:gd name="connsiteY4" fmla="*/ 4647280 h 4647281"/>
              <a:gd name="connsiteX5" fmla="*/ 578397 w 5273127"/>
              <a:gd name="connsiteY5" fmla="*/ 2326514 h 4647281"/>
              <a:gd name="connsiteX6" fmla="*/ 585024 w 5273127"/>
              <a:gd name="connsiteY6" fmla="*/ 2147726 h 4647281"/>
              <a:gd name="connsiteX7" fmla="*/ 603528 w 5273127"/>
              <a:gd name="connsiteY7" fmla="*/ 1985630 h 4647281"/>
              <a:gd name="connsiteX8" fmla="*/ 601971 w 5273127"/>
              <a:gd name="connsiteY8" fmla="*/ 1985632 h 4647281"/>
              <a:gd name="connsiteX9" fmla="*/ 629798 w 5273127"/>
              <a:gd name="connsiteY9" fmla="*/ 1731268 h 4647281"/>
              <a:gd name="connsiteX10" fmla="*/ 267621 w 5273127"/>
              <a:gd name="connsiteY10" fmla="*/ 451580 h 4647281"/>
              <a:gd name="connsiteX11" fmla="*/ 120574 w 5273127"/>
              <a:gd name="connsiteY11" fmla="*/ 311938 h 4647281"/>
              <a:gd name="connsiteX12" fmla="*/ 120571 w 5273127"/>
              <a:gd name="connsiteY12" fmla="*/ 310376 h 4647281"/>
              <a:gd name="connsiteX13" fmla="*/ 61070 w 5273127"/>
              <a:gd name="connsiteY13" fmla="*/ 262978 h 4647281"/>
              <a:gd name="connsiteX14" fmla="*/ 53273 w 5273127"/>
              <a:gd name="connsiteY14" fmla="*/ 258331 h 4647281"/>
              <a:gd name="connsiteX15" fmla="*/ 1 w 5273127"/>
              <a:gd name="connsiteY15" fmla="*/ 147420 h 4647281"/>
              <a:gd name="connsiteX16" fmla="*/ 89023 w 5273127"/>
              <a:gd name="connsiteY16" fmla="*/ 14798 h 4647281"/>
              <a:gd name="connsiteX17" fmla="*/ 125981 w 5273127"/>
              <a:gd name="connsiteY17" fmla="*/ 7402 h 4647281"/>
              <a:gd name="connsiteX18" fmla="*/ 125976 w 5273127"/>
              <a:gd name="connsiteY18" fmla="*/ 3452 h 4647281"/>
              <a:gd name="connsiteX19" fmla="*/ 145841 w 5273127"/>
              <a:gd name="connsiteY19" fmla="*/ 3428 h 4647281"/>
              <a:gd name="connsiteX20" fmla="*/ 145847 w 5273127"/>
              <a:gd name="connsiteY20" fmla="*/ 3427 h 4647281"/>
              <a:gd name="connsiteX21" fmla="*/ 145855 w 5273127"/>
              <a:gd name="connsiteY21" fmla="*/ 3428 h 4647281"/>
              <a:gd name="connsiteX22" fmla="*/ 2922949 w 5273127"/>
              <a:gd name="connsiteY22" fmla="*/ 69 h 464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73127" h="4647281">
                <a:moveTo>
                  <a:pt x="2979479" y="0"/>
                </a:moveTo>
                <a:lnTo>
                  <a:pt x="2979482" y="2826"/>
                </a:lnTo>
                <a:lnTo>
                  <a:pt x="3162967" y="11774"/>
                </a:lnTo>
                <a:cubicBezTo>
                  <a:pt x="4346785" y="129334"/>
                  <a:pt x="5271669" y="1117747"/>
                  <a:pt x="5273126" y="2320833"/>
                </a:cubicBezTo>
                <a:cubicBezTo>
                  <a:pt x="5274679" y="3604126"/>
                  <a:pt x="4224987" y="4645711"/>
                  <a:pt x="2928573" y="4647280"/>
                </a:cubicBezTo>
                <a:cubicBezTo>
                  <a:pt x="1632159" y="4648848"/>
                  <a:pt x="579950" y="3609807"/>
                  <a:pt x="578397" y="2326514"/>
                </a:cubicBezTo>
                <a:cubicBezTo>
                  <a:pt x="578323" y="2266360"/>
                  <a:pt x="580560" y="2206737"/>
                  <a:pt x="585024" y="2147726"/>
                </a:cubicBezTo>
                <a:lnTo>
                  <a:pt x="603528" y="1985630"/>
                </a:lnTo>
                <a:lnTo>
                  <a:pt x="601971" y="1985632"/>
                </a:lnTo>
                <a:lnTo>
                  <a:pt x="629798" y="1731268"/>
                </a:lnTo>
                <a:cubicBezTo>
                  <a:pt x="653882" y="1206598"/>
                  <a:pt x="508499" y="736369"/>
                  <a:pt x="267621" y="451580"/>
                </a:cubicBezTo>
                <a:lnTo>
                  <a:pt x="120574" y="311938"/>
                </a:lnTo>
                <a:lnTo>
                  <a:pt x="120571" y="310376"/>
                </a:lnTo>
                <a:lnTo>
                  <a:pt x="61070" y="262978"/>
                </a:lnTo>
                <a:lnTo>
                  <a:pt x="53273" y="258331"/>
                </a:lnTo>
                <a:cubicBezTo>
                  <a:pt x="20789" y="231993"/>
                  <a:pt x="56" y="192097"/>
                  <a:pt x="1" y="147420"/>
                </a:cubicBezTo>
                <a:cubicBezTo>
                  <a:pt x="-71" y="87850"/>
                  <a:pt x="36640" y="36693"/>
                  <a:pt x="89023" y="14798"/>
                </a:cubicBezTo>
                <a:lnTo>
                  <a:pt x="125981" y="7402"/>
                </a:lnTo>
                <a:lnTo>
                  <a:pt x="125976" y="3452"/>
                </a:lnTo>
                <a:lnTo>
                  <a:pt x="145841" y="3428"/>
                </a:lnTo>
                <a:lnTo>
                  <a:pt x="145847" y="3427"/>
                </a:lnTo>
                <a:lnTo>
                  <a:pt x="145855" y="3428"/>
                </a:lnTo>
                <a:lnTo>
                  <a:pt x="2922949" y="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br>
              <a:rPr lang="en-GB"/>
            </a:br>
            <a:r>
              <a:rPr lang="en-GB"/>
              <a:t>Click symbol </a:t>
            </a:r>
            <a:br>
              <a:rPr lang="en-GB"/>
            </a:br>
            <a:r>
              <a:rPr lang="en-GB"/>
              <a:t>to insert image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FE05B46-7D17-2828-80D6-C6EF9957AE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97598"/>
            <a:ext cx="5528216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D7DAA208-554B-2CB1-826F-8F7E23363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57225"/>
            <a:ext cx="5528216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6EA04E2-D8BA-3984-1561-D69B8E435B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076357"/>
            <a:ext cx="5528216" cy="29485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168597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– long title,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DDCDAD-2AA8-4240-955B-EF15CBD9E5A1}"/>
              </a:ext>
            </a:extLst>
          </p:cNvPr>
          <p:cNvSpPr/>
          <p:nvPr userDrawn="1"/>
        </p:nvSpPr>
        <p:spPr>
          <a:xfrm>
            <a:off x="0" y="0"/>
            <a:ext cx="8110835" cy="57340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035" y="5985530"/>
            <a:ext cx="2022613" cy="3804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51AF07-C77D-A84B-9984-ED4C4144EABB}"/>
              </a:ext>
            </a:extLst>
          </p:cNvPr>
          <p:cNvSpPr txBox="1"/>
          <p:nvPr userDrawn="1"/>
        </p:nvSpPr>
        <p:spPr>
          <a:xfrm>
            <a:off x="10396728" y="-8229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000" err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8B2957-7FFB-0A0F-F1A3-12A07C805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0835" y="274417"/>
            <a:ext cx="4081165" cy="65976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3D1FF2-A078-350C-92AB-B2EE1837A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444" y="2345006"/>
            <a:ext cx="7310840" cy="1721336"/>
          </a:xfrm>
        </p:spPr>
        <p:txBody>
          <a:bodyPr anchor="b">
            <a:noAutofit/>
          </a:bodyPr>
          <a:lstStyle>
            <a:lvl1pPr algn="ctr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your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053F8-2816-FC00-13E9-98C22F9D41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057" y="181693"/>
            <a:ext cx="2808722" cy="146655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F37EB6B-C045-12B9-169E-BE6F7CB72D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152" y="4169525"/>
            <a:ext cx="7310842" cy="1092646"/>
          </a:xfrm>
        </p:spPr>
        <p:txBody>
          <a:bodyPr>
            <a:noAutofit/>
          </a:bodyPr>
          <a:lstStyle>
            <a:lvl1pPr marL="0" indent="0" algn="ctr">
              <a:buNone/>
              <a:defRPr sz="20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86004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left +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4BF8AB-B6B8-254D-8ABE-F19FECC9635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A16828-FEF2-284E-90BA-7C602370D59E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8A306C1-6C6A-2E43-BB65-60BE23FCB505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87CD86-6FD7-5647-9CFB-A85C861F2E04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5EF3AB-273B-F84A-BBAF-7AB8EE0296FF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732E783-29A2-0448-B56C-0A88033E8C1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FA11BB4-3919-5A4B-9BFB-F28164D8C2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1662F-1BF5-82F6-F142-DDE0340EC3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657224"/>
            <a:ext cx="5929728" cy="3524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84BE-5BB2-D084-C29C-B6D5689B30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5" y="1076357"/>
            <a:ext cx="5929728" cy="29485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5F5DD1-087B-C37A-87C1-B81F50A632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697599"/>
            <a:ext cx="2745425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F8FCF3-5221-5E32-FA1D-1DC2FE4BBF4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735167" y="1697599"/>
            <a:ext cx="2745425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5F91F3-5249-7F69-23BA-1B84F2FC54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18951" y="534548"/>
            <a:ext cx="4722185" cy="5355515"/>
          </a:xfrm>
          <a:custGeom>
            <a:avLst/>
            <a:gdLst>
              <a:gd name="connsiteX0" fmla="*/ 2361092 w 4722185"/>
              <a:gd name="connsiteY0" fmla="*/ 0 h 5355515"/>
              <a:gd name="connsiteX1" fmla="*/ 4709994 w 4722185"/>
              <a:gd name="connsiteY1" fmla="*/ 2141359 h 5355515"/>
              <a:gd name="connsiteX2" fmla="*/ 4719312 w 4722185"/>
              <a:gd name="connsiteY2" fmla="*/ 2327793 h 5355515"/>
              <a:gd name="connsiteX3" fmla="*/ 4722184 w 4722185"/>
              <a:gd name="connsiteY3" fmla="*/ 2327793 h 5355515"/>
              <a:gd name="connsiteX4" fmla="*/ 4722183 w 4722185"/>
              <a:gd name="connsiteY4" fmla="*/ 2385235 h 5355515"/>
              <a:gd name="connsiteX5" fmla="*/ 4722184 w 4722185"/>
              <a:gd name="connsiteY5" fmla="*/ 5207131 h 5355515"/>
              <a:gd name="connsiteX6" fmla="*/ 4722185 w 4722185"/>
              <a:gd name="connsiteY6" fmla="*/ 5207140 h 5355515"/>
              <a:gd name="connsiteX7" fmla="*/ 4722185 w 4722185"/>
              <a:gd name="connsiteY7" fmla="*/ 5207146 h 5355515"/>
              <a:gd name="connsiteX8" fmla="*/ 4722185 w 4722185"/>
              <a:gd name="connsiteY8" fmla="*/ 5227331 h 5355515"/>
              <a:gd name="connsiteX9" fmla="*/ 4718171 w 4722185"/>
              <a:gd name="connsiteY9" fmla="*/ 5227331 h 5355515"/>
              <a:gd name="connsiteX10" fmla="*/ 4710701 w 4722185"/>
              <a:gd name="connsiteY10" fmla="*/ 5264893 h 5355515"/>
              <a:gd name="connsiteX11" fmla="*/ 4576049 w 4722185"/>
              <a:gd name="connsiteY11" fmla="*/ 5355515 h 5355515"/>
              <a:gd name="connsiteX12" fmla="*/ 4463283 w 4722185"/>
              <a:gd name="connsiteY12" fmla="*/ 5301520 h 5355515"/>
              <a:gd name="connsiteX13" fmla="*/ 4458552 w 4722185"/>
              <a:gd name="connsiteY13" fmla="*/ 5293602 h 5355515"/>
              <a:gd name="connsiteX14" fmla="*/ 4410316 w 4722185"/>
              <a:gd name="connsiteY14" fmla="*/ 5233200 h 5355515"/>
              <a:gd name="connsiteX15" fmla="*/ 4408730 w 4722185"/>
              <a:gd name="connsiteY15" fmla="*/ 5233200 h 5355515"/>
              <a:gd name="connsiteX16" fmla="*/ 4266654 w 4722185"/>
              <a:gd name="connsiteY16" fmla="*/ 5083952 h 5355515"/>
              <a:gd name="connsiteX17" fmla="*/ 2965877 w 4722185"/>
              <a:gd name="connsiteY17" fmla="*/ 4717505 h 5355515"/>
              <a:gd name="connsiteX18" fmla="*/ 2707444 w 4722185"/>
              <a:gd name="connsiteY18" fmla="*/ 4746095 h 5355515"/>
              <a:gd name="connsiteX19" fmla="*/ 2707444 w 4722185"/>
              <a:gd name="connsiteY19" fmla="*/ 4744512 h 5355515"/>
              <a:gd name="connsiteX20" fmla="*/ 2542757 w 4722185"/>
              <a:gd name="connsiteY20" fmla="*/ 4763515 h 5355515"/>
              <a:gd name="connsiteX21" fmla="*/ 2361092 w 4722185"/>
              <a:gd name="connsiteY21" fmla="*/ 4770468 h 5355515"/>
              <a:gd name="connsiteX22" fmla="*/ 0 w 4722185"/>
              <a:gd name="connsiteY22" fmla="*/ 2385234 h 5355515"/>
              <a:gd name="connsiteX23" fmla="*/ 2361092 w 4722185"/>
              <a:gd name="connsiteY23" fmla="*/ 0 h 53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22185" h="5355515">
                <a:moveTo>
                  <a:pt x="2361092" y="0"/>
                </a:moveTo>
                <a:cubicBezTo>
                  <a:pt x="3583588" y="1"/>
                  <a:pt x="4589082" y="938589"/>
                  <a:pt x="4709994" y="2141359"/>
                </a:cubicBezTo>
                <a:lnTo>
                  <a:pt x="4719312" y="2327793"/>
                </a:lnTo>
                <a:lnTo>
                  <a:pt x="4722184" y="2327793"/>
                </a:lnTo>
                <a:lnTo>
                  <a:pt x="4722183" y="2385235"/>
                </a:lnTo>
                <a:lnTo>
                  <a:pt x="4722184" y="5207131"/>
                </a:lnTo>
                <a:lnTo>
                  <a:pt x="4722185" y="5207140"/>
                </a:lnTo>
                <a:lnTo>
                  <a:pt x="4722185" y="5207146"/>
                </a:lnTo>
                <a:lnTo>
                  <a:pt x="4722185" y="5227331"/>
                </a:lnTo>
                <a:lnTo>
                  <a:pt x="4718171" y="5227331"/>
                </a:lnTo>
                <a:lnTo>
                  <a:pt x="4710701" y="5264893"/>
                </a:lnTo>
                <a:cubicBezTo>
                  <a:pt x="4688517" y="5318149"/>
                  <a:pt x="4636580" y="5355515"/>
                  <a:pt x="4576049" y="5355515"/>
                </a:cubicBezTo>
                <a:cubicBezTo>
                  <a:pt x="4530651" y="5355514"/>
                  <a:pt x="4490087" y="5334495"/>
                  <a:pt x="4463283" y="5301520"/>
                </a:cubicBezTo>
                <a:lnTo>
                  <a:pt x="4458552" y="5293602"/>
                </a:lnTo>
                <a:lnTo>
                  <a:pt x="4410316" y="5233200"/>
                </a:lnTo>
                <a:lnTo>
                  <a:pt x="4408730" y="5233200"/>
                </a:lnTo>
                <a:lnTo>
                  <a:pt x="4266654" y="5083952"/>
                </a:lnTo>
                <a:cubicBezTo>
                  <a:pt x="3976975" y="4839538"/>
                  <a:pt x="3498981" y="4692388"/>
                  <a:pt x="2965877" y="4717505"/>
                </a:cubicBezTo>
                <a:lnTo>
                  <a:pt x="2707444" y="4746095"/>
                </a:lnTo>
                <a:lnTo>
                  <a:pt x="2707444" y="4744512"/>
                </a:lnTo>
                <a:lnTo>
                  <a:pt x="2542757" y="4763515"/>
                </a:lnTo>
                <a:cubicBezTo>
                  <a:pt x="2482799" y="4768122"/>
                  <a:pt x="2422217" y="4770469"/>
                  <a:pt x="2361092" y="4770468"/>
                </a:cubicBezTo>
                <a:cubicBezTo>
                  <a:pt x="1057097" y="4770469"/>
                  <a:pt x="1" y="3702563"/>
                  <a:pt x="0" y="2385234"/>
                </a:cubicBezTo>
                <a:cubicBezTo>
                  <a:pt x="0" y="1067906"/>
                  <a:pt x="1057097" y="1"/>
                  <a:pt x="236109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t" anchorCtr="1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br>
              <a:rPr lang="en-GB"/>
            </a:br>
            <a:r>
              <a:rPr lang="en-GB"/>
              <a:t>Click symbol </a:t>
            </a:r>
            <a:br>
              <a:rPr lang="en-GB"/>
            </a:br>
            <a:r>
              <a:rPr lang="en-GB"/>
              <a:t>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648944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right +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628C04E-8FE6-2249-A0BC-27A94B7E08B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7CEC9D-0A3C-D842-9644-6F42F39C7684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BDE06BA-04E8-B646-878B-BE87CCC2501E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9761AE-4302-0F4D-9A3E-12A8E78AB302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927E7-E09E-D144-A40A-D1DE8844F6DD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928224-334F-1447-9AD3-23E32B9C919B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7CFA5BA-54A8-B44D-9E1D-E2C8C0B3F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14CE8B1-5231-9295-3620-54647D700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6405" y="657225"/>
            <a:ext cx="5964734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CB5E1D-7E10-7461-D58A-0C2D944012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76403" y="1076356"/>
            <a:ext cx="5964734" cy="29485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53669-D1C9-0AE9-E0A6-68B14DD7AA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76403" y="1697599"/>
            <a:ext cx="2766779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69C077-400B-BF8D-06B5-15C47BDC156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4358" y="1697599"/>
            <a:ext cx="2766779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FEAEC6-1E8E-61D5-2082-4578A8DB5D8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7481" y="534389"/>
            <a:ext cx="4725814" cy="5359630"/>
          </a:xfrm>
          <a:custGeom>
            <a:avLst/>
            <a:gdLst>
              <a:gd name="connsiteX0" fmla="*/ 2362908 w 4725814"/>
              <a:gd name="connsiteY0" fmla="*/ 0 h 5359630"/>
              <a:gd name="connsiteX1" fmla="*/ 4725814 w 4725814"/>
              <a:gd name="connsiteY1" fmla="*/ 2387066 h 5359630"/>
              <a:gd name="connsiteX2" fmla="*/ 2362908 w 4725814"/>
              <a:gd name="connsiteY2" fmla="*/ 4774134 h 5359630"/>
              <a:gd name="connsiteX3" fmla="*/ 2181104 w 4725814"/>
              <a:gd name="connsiteY3" fmla="*/ 4767175 h 5359630"/>
              <a:gd name="connsiteX4" fmla="*/ 2016289 w 4725814"/>
              <a:gd name="connsiteY4" fmla="*/ 4748158 h 5359630"/>
              <a:gd name="connsiteX5" fmla="*/ 2016290 w 4725814"/>
              <a:gd name="connsiteY5" fmla="*/ 4749741 h 5359630"/>
              <a:gd name="connsiteX6" fmla="*/ 1757658 w 4725814"/>
              <a:gd name="connsiteY6" fmla="*/ 4721130 h 5359630"/>
              <a:gd name="connsiteX7" fmla="*/ 455882 w 4725814"/>
              <a:gd name="connsiteY7" fmla="*/ 5087859 h 5359630"/>
              <a:gd name="connsiteX8" fmla="*/ 313697 w 4725814"/>
              <a:gd name="connsiteY8" fmla="*/ 5237221 h 5359630"/>
              <a:gd name="connsiteX9" fmla="*/ 312109 w 4725814"/>
              <a:gd name="connsiteY9" fmla="*/ 5237221 h 5359630"/>
              <a:gd name="connsiteX10" fmla="*/ 263836 w 4725814"/>
              <a:gd name="connsiteY10" fmla="*/ 5297670 h 5359630"/>
              <a:gd name="connsiteX11" fmla="*/ 259101 w 4725814"/>
              <a:gd name="connsiteY11" fmla="*/ 5305594 h 5359630"/>
              <a:gd name="connsiteX12" fmla="*/ 146249 w 4725814"/>
              <a:gd name="connsiteY12" fmla="*/ 5359630 h 5359630"/>
              <a:gd name="connsiteX13" fmla="*/ 11493 w 4725814"/>
              <a:gd name="connsiteY13" fmla="*/ 5268939 h 5359630"/>
              <a:gd name="connsiteX14" fmla="*/ 4018 w 4725814"/>
              <a:gd name="connsiteY14" fmla="*/ 5231347 h 5359630"/>
              <a:gd name="connsiteX15" fmla="*/ 1 w 4725814"/>
              <a:gd name="connsiteY15" fmla="*/ 5231347 h 5359630"/>
              <a:gd name="connsiteX16" fmla="*/ 1 w 4725814"/>
              <a:gd name="connsiteY16" fmla="*/ 5211147 h 5359630"/>
              <a:gd name="connsiteX17" fmla="*/ 0 w 4725814"/>
              <a:gd name="connsiteY17" fmla="*/ 5211141 h 5359630"/>
              <a:gd name="connsiteX18" fmla="*/ 1 w 4725814"/>
              <a:gd name="connsiteY18" fmla="*/ 5211132 h 5359630"/>
              <a:gd name="connsiteX19" fmla="*/ 2 w 4725814"/>
              <a:gd name="connsiteY19" fmla="*/ 2387068 h 5359630"/>
              <a:gd name="connsiteX20" fmla="*/ 2 w 4725814"/>
              <a:gd name="connsiteY20" fmla="*/ 2329581 h 5359630"/>
              <a:gd name="connsiteX21" fmla="*/ 2876 w 4725814"/>
              <a:gd name="connsiteY21" fmla="*/ 2329581 h 5359630"/>
              <a:gd name="connsiteX22" fmla="*/ 12201 w 4725814"/>
              <a:gd name="connsiteY22" fmla="*/ 2143004 h 5359630"/>
              <a:gd name="connsiteX23" fmla="*/ 2362908 w 4725814"/>
              <a:gd name="connsiteY23" fmla="*/ 0 h 53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25814" h="5359630">
                <a:moveTo>
                  <a:pt x="2362908" y="0"/>
                </a:moveTo>
                <a:cubicBezTo>
                  <a:pt x="3667905" y="0"/>
                  <a:pt x="4725815" y="1068726"/>
                  <a:pt x="4725814" y="2387066"/>
                </a:cubicBezTo>
                <a:cubicBezTo>
                  <a:pt x="4725814" y="3705408"/>
                  <a:pt x="3667905" y="4774134"/>
                  <a:pt x="2362908" y="4774134"/>
                </a:cubicBezTo>
                <a:cubicBezTo>
                  <a:pt x="2301736" y="4774135"/>
                  <a:pt x="2241107" y="4771786"/>
                  <a:pt x="2181104" y="4767175"/>
                </a:cubicBezTo>
                <a:lnTo>
                  <a:pt x="2016289" y="4748158"/>
                </a:lnTo>
                <a:lnTo>
                  <a:pt x="2016290" y="4749741"/>
                </a:lnTo>
                <a:lnTo>
                  <a:pt x="1757658" y="4721130"/>
                </a:lnTo>
                <a:cubicBezTo>
                  <a:pt x="1224144" y="4695993"/>
                  <a:pt x="745783" y="4843257"/>
                  <a:pt x="455882" y="5087859"/>
                </a:cubicBezTo>
                <a:lnTo>
                  <a:pt x="313697" y="5237221"/>
                </a:lnTo>
                <a:lnTo>
                  <a:pt x="312109" y="5237221"/>
                </a:lnTo>
                <a:lnTo>
                  <a:pt x="263836" y="5297670"/>
                </a:lnTo>
                <a:lnTo>
                  <a:pt x="259101" y="5305594"/>
                </a:lnTo>
                <a:cubicBezTo>
                  <a:pt x="232277" y="5338594"/>
                  <a:pt x="191682" y="5359629"/>
                  <a:pt x="146249" y="5359630"/>
                </a:cubicBezTo>
                <a:cubicBezTo>
                  <a:pt x="85671" y="5359630"/>
                  <a:pt x="33694" y="5322235"/>
                  <a:pt x="11493" y="5268939"/>
                </a:cubicBezTo>
                <a:lnTo>
                  <a:pt x="4018" y="5231347"/>
                </a:lnTo>
                <a:lnTo>
                  <a:pt x="1" y="5231347"/>
                </a:lnTo>
                <a:lnTo>
                  <a:pt x="1" y="5211147"/>
                </a:lnTo>
                <a:lnTo>
                  <a:pt x="0" y="5211141"/>
                </a:lnTo>
                <a:lnTo>
                  <a:pt x="1" y="5211132"/>
                </a:lnTo>
                <a:lnTo>
                  <a:pt x="2" y="2387068"/>
                </a:lnTo>
                <a:lnTo>
                  <a:pt x="2" y="2329581"/>
                </a:lnTo>
                <a:lnTo>
                  <a:pt x="2876" y="2329581"/>
                </a:lnTo>
                <a:lnTo>
                  <a:pt x="12201" y="2143004"/>
                </a:lnTo>
                <a:cubicBezTo>
                  <a:pt x="133206" y="939311"/>
                  <a:pt x="1139473" y="1"/>
                  <a:pt x="236290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br>
              <a:rPr lang="en-GB"/>
            </a:br>
            <a:r>
              <a:rPr lang="en-GB"/>
              <a:t>Click symbol </a:t>
            </a:r>
            <a:br>
              <a:rPr lang="en-GB"/>
            </a:br>
            <a:r>
              <a:rPr lang="en-GB"/>
              <a:t>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66381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left + text in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B55996B-0825-9143-84C7-966E866E489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7B4A7E-F262-C84B-9C2F-85B8C12B480B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AC0C3CE-A590-C85B-93EC-97272BB10760}"/>
              </a:ext>
            </a:extLst>
          </p:cNvPr>
          <p:cNvSpPr/>
          <p:nvPr userDrawn="1"/>
        </p:nvSpPr>
        <p:spPr>
          <a:xfrm rot="18516616">
            <a:off x="5915560" y="1054817"/>
            <a:ext cx="6164669" cy="4783072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A42DA1C-A735-C245-B501-BBA152ED7841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31951E-A200-BD4A-83B4-B8E36C5AF4C1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A17488-8DA2-1344-8EA0-8CECAA200682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1F3670-37EB-864D-8C83-5019CFA92C99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6D43B89-4143-644A-B07C-F79714CD1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983542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19687F-BDF8-1D4C-A6DB-A853725BDA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5983541" cy="1920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BC2A8F-A2CB-C948-BF90-9E544983BC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84577" y="1459831"/>
            <a:ext cx="2984068" cy="1919331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25759E8-BBCB-854B-A75B-1FC1D92886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4577" y="3477975"/>
            <a:ext cx="2978150" cy="1013814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9BB8E77-45B5-FB44-8998-381AE855F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4" y="1703688"/>
            <a:ext cx="6010358" cy="40991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C4190B2-0824-A44F-9B67-7B1D33CA7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75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right + text in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B55996B-0825-9143-84C7-966E866E489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7B4A7E-F262-C84B-9C2F-85B8C12B480B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DB55E00-2049-9298-AD62-10F9B2330E0F}"/>
              </a:ext>
            </a:extLst>
          </p:cNvPr>
          <p:cNvSpPr/>
          <p:nvPr userDrawn="1"/>
        </p:nvSpPr>
        <p:spPr>
          <a:xfrm rot="3083384" flipH="1">
            <a:off x="74624" y="1054817"/>
            <a:ext cx="6164669" cy="4783072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8F63BE-631F-D272-14C6-4E95F69AF7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9188" y="1459831"/>
            <a:ext cx="2984068" cy="1919331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9A05AB-7B2E-A169-91D2-E3A058702A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188" y="3477975"/>
            <a:ext cx="2978150" cy="1013814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A42DA1C-A735-C245-B501-BBA152ED7841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31951E-A200-BD4A-83B4-B8E36C5AF4C1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A17488-8DA2-1344-8EA0-8CECAA200682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1F3670-37EB-864D-8C83-5019CFA92C99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40BAAC-A16B-1F45-885D-DE0547BB9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A54C1-0E34-8D41-8635-9CEE16E9AE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4530" y="1697598"/>
            <a:ext cx="5959686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F27C91C-93DF-99FC-57E1-58FD5C52A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530" y="657225"/>
            <a:ext cx="5959686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3E107F-7248-AC6B-F4CF-AF75CC857E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64530" y="1076357"/>
            <a:ext cx="5959686" cy="29485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282688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left + text in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B55996B-0825-9143-84C7-966E866E489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7B4A7E-F262-C84B-9C2F-85B8C12B480B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A42DA1C-A735-C245-B501-BBA152ED7841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31951E-A200-BD4A-83B4-B8E36C5AF4C1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A17488-8DA2-1344-8EA0-8CECAA200682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1F3670-37EB-864D-8C83-5019CFA92C99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06BAAB-619D-684E-B6F4-EE1583803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3EE88272-1D45-8E12-97D8-C26C8C77F9A4}"/>
              </a:ext>
            </a:extLst>
          </p:cNvPr>
          <p:cNvSpPr/>
          <p:nvPr userDrawn="1"/>
        </p:nvSpPr>
        <p:spPr>
          <a:xfrm rot="3083384" flipH="1">
            <a:off x="6619803" y="1054817"/>
            <a:ext cx="6164669" cy="4783072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30EE688-A55F-A5F2-7DF8-B51845125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04367" y="1459831"/>
            <a:ext cx="2984068" cy="1919331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87A04-C661-3F41-232D-6DDDE7BCF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04367" y="3477975"/>
            <a:ext cx="2978150" cy="1013814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6E6F271-BA4D-B24B-DD18-5F70A4E7B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657224"/>
            <a:ext cx="5929728" cy="3524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4EF572-84D6-41B4-FBCF-DEA34B63E5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5" y="1076357"/>
            <a:ext cx="5929728" cy="29485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C93F6F-9E02-89C8-900D-80F52A29B5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697599"/>
            <a:ext cx="2745425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8EC8C9-7EA8-4B1F-714C-F270EF4280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735167" y="1697599"/>
            <a:ext cx="2745425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980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right + text in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B55996B-0825-9143-84C7-966E866E489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7B4A7E-F262-C84B-9C2F-85B8C12B480B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EEFB82D-0548-AF0A-EC69-5EA71A1EDBEA}"/>
              </a:ext>
            </a:extLst>
          </p:cNvPr>
          <p:cNvSpPr/>
          <p:nvPr userDrawn="1"/>
        </p:nvSpPr>
        <p:spPr>
          <a:xfrm rot="18516616">
            <a:off x="-597535" y="1054817"/>
            <a:ext cx="6164669" cy="4783072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D38863-721D-28F5-2D5E-881D50AD2313}"/>
              </a:ext>
            </a:extLst>
          </p:cNvPr>
          <p:cNvCxnSpPr/>
          <p:nvPr userDrawn="1"/>
        </p:nvCxnSpPr>
        <p:spPr>
          <a:xfrm flipH="1">
            <a:off x="4856898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19E35C-9560-218E-F708-9421405A87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482" y="1459831"/>
            <a:ext cx="2984068" cy="1919331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0945F8C-B6BF-B516-43E7-5287906897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1482" y="3477975"/>
            <a:ext cx="2978150" cy="1013814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A42DA1C-A735-C245-B501-BBA152ED7841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31951E-A200-BD4A-83B4-B8E36C5AF4C1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A17488-8DA2-1344-8EA0-8CECAA200682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1F3670-37EB-864D-8C83-5019CFA92C99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69EAEC-7174-1B40-AAEE-E12869648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E2BB1-0B8F-4E9F-CF47-498C4363A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6405" y="657225"/>
            <a:ext cx="5964734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81E67-0DE6-72A9-B36F-E674B89C914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76403" y="1076356"/>
            <a:ext cx="5964734" cy="29485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430DD4-66A2-B5C5-FD03-38477B5D621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76403" y="1697599"/>
            <a:ext cx="2766779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C589DE-EB6A-1AF2-A4E5-8A1158B5772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4358" y="1697599"/>
            <a:ext cx="2766779" cy="41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1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51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s (purple)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06DF007-6D61-7136-308E-9B85C84B092C}"/>
              </a:ext>
            </a:extLst>
          </p:cNvPr>
          <p:cNvSpPr/>
          <p:nvPr userDrawn="1"/>
        </p:nvSpPr>
        <p:spPr>
          <a:xfrm rot="13877073" flipH="1">
            <a:off x="8471738" y="1084484"/>
            <a:ext cx="3179003" cy="2466540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601C4D7-FD74-4E0F-C628-B13E2B933DC4}"/>
              </a:ext>
            </a:extLst>
          </p:cNvPr>
          <p:cNvSpPr/>
          <p:nvPr userDrawn="1"/>
        </p:nvSpPr>
        <p:spPr>
          <a:xfrm rot="18507922">
            <a:off x="7807091" y="3217154"/>
            <a:ext cx="2953576" cy="2291635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noFill/>
          <a:ln w="139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</p:spTree>
    <p:extLst>
      <p:ext uri="{BB962C8B-B14F-4D97-AF65-F5344CB8AC3E}">
        <p14:creationId xmlns:p14="http://schemas.microsoft.com/office/powerpoint/2010/main" val="3621129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6A8118-DEFD-9B48-874D-343FF476123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76A7AB-D3C2-A546-8E4A-E1A3F6153298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B27731-5616-CA40-A0F6-B2095EF3F79F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41E6F-A7DD-0C48-9CFC-53EED874BCBF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11AA38-1307-5747-9B98-3B6FC8E017BC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78398B-9B2E-C64C-BF46-F1D563CF254E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B4CFC5-602B-3445-9A23-87D105E854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9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s (white)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6A8118-DEFD-9B48-874D-343FF476123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76A7AB-D3C2-A546-8E4A-E1A3F6153298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B27731-5616-CA40-A0F6-B2095EF3F79F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41E6F-A7DD-0C48-9CFC-53EED874BCBF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11AA38-1307-5747-9B98-3B6FC8E017BC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78398B-9B2E-C64C-BF46-F1D563CF254E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8474A2-43DB-1244-B790-0F728C6C9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033A4044-A775-7932-BF20-58389CD96767}"/>
              </a:ext>
            </a:extLst>
          </p:cNvPr>
          <p:cNvSpPr/>
          <p:nvPr userDrawn="1"/>
        </p:nvSpPr>
        <p:spPr>
          <a:xfrm rot="13877073" flipH="1">
            <a:off x="8471738" y="1084484"/>
            <a:ext cx="3179003" cy="2466540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8DDA7A1-B7AA-62C0-C447-A26BC68F3968}"/>
              </a:ext>
            </a:extLst>
          </p:cNvPr>
          <p:cNvSpPr/>
          <p:nvPr userDrawn="1"/>
        </p:nvSpPr>
        <p:spPr>
          <a:xfrm rot="18507922">
            <a:off x="7807091" y="3217154"/>
            <a:ext cx="2953576" cy="2291635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noFill/>
          <a:ln w="139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</p:spTree>
    <p:extLst>
      <p:ext uri="{BB962C8B-B14F-4D97-AF65-F5344CB8AC3E}">
        <p14:creationId xmlns:p14="http://schemas.microsoft.com/office/powerpoint/2010/main" val="360063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– short title,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2683E-5468-514C-BCB5-D3D371889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3256"/>
            <a:ext cx="8112124" cy="6584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A2DF4A-A164-F647-AD86-68A50D3EB7C6}"/>
              </a:ext>
            </a:extLst>
          </p:cNvPr>
          <p:cNvSpPr/>
          <p:nvPr userDrawn="1"/>
        </p:nvSpPr>
        <p:spPr>
          <a:xfrm>
            <a:off x="8112125" y="0"/>
            <a:ext cx="4079875" cy="5734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694" y="5985530"/>
            <a:ext cx="2022613" cy="38043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5D29AC-BBE0-5740-96B3-640A6717E7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2639" y="1791131"/>
            <a:ext cx="3278952" cy="2090757"/>
          </a:xfrm>
        </p:spPr>
        <p:txBody>
          <a:bodyPr anchor="b">
            <a:noAutofit/>
          </a:bodyPr>
          <a:lstStyle>
            <a:lvl1pPr algn="ctr">
              <a:defRPr sz="4500" spc="-15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your presentation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82E55A2-B11A-2E42-AA77-90E93C114C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2881" y="4029084"/>
            <a:ext cx="3298119" cy="1421358"/>
          </a:xfrm>
        </p:spPr>
        <p:txBody>
          <a:bodyPr>
            <a:noAutofit/>
          </a:bodyPr>
          <a:lstStyle>
            <a:lvl1pPr marL="0" indent="0" algn="ctr">
              <a:buNone/>
              <a:defRPr sz="18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4967B-07CB-48AB-05C6-D480D9C17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757" y="400606"/>
            <a:ext cx="2250610" cy="12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61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949234"/>
            <a:ext cx="9254874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 (purple)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949234"/>
            <a:ext cx="9266904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3571E84-17BB-B393-C871-7B1EEF9F288A}"/>
              </a:ext>
            </a:extLst>
          </p:cNvPr>
          <p:cNvSpPr/>
          <p:nvPr userDrawn="1"/>
        </p:nvSpPr>
        <p:spPr>
          <a:xfrm rot="14461010">
            <a:off x="10812632" y="2607728"/>
            <a:ext cx="5597222" cy="4342799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986247C-CDA5-AB77-955D-3395B6BF9BC7}"/>
              </a:ext>
            </a:extLst>
          </p:cNvPr>
          <p:cNvSpPr/>
          <p:nvPr userDrawn="1"/>
        </p:nvSpPr>
        <p:spPr>
          <a:xfrm rot="13400277">
            <a:off x="9668374" y="5178246"/>
            <a:ext cx="5597222" cy="4342799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noFill/>
          <a:ln w="203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</p:spTree>
    <p:extLst>
      <p:ext uri="{BB962C8B-B14F-4D97-AF65-F5344CB8AC3E}">
        <p14:creationId xmlns:p14="http://schemas.microsoft.com/office/powerpoint/2010/main" val="1479790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F77938-122F-C54C-BD87-C9BCE9FE399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4D945-C608-2D44-801F-5A8EF6672EE1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014154-730C-4446-9DF1-991D3FFED256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959D46-C518-8E42-B677-E2E4BAE97132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9DC132-3131-2B45-AEF2-2FE491EA0914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ABF466-6D66-B445-8EC1-42F4A4F36BEB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949234"/>
            <a:ext cx="9254874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EF90DE-7BE4-BD4F-B34D-AB8D6559F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33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 (white)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F77938-122F-C54C-BD87-C9BCE9FE399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4D945-C608-2D44-801F-5A8EF6672EE1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014154-730C-4446-9DF1-991D3FFED256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959D46-C518-8E42-B677-E2E4BAE97132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9DC132-3131-2B45-AEF2-2FE491EA0914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ABF466-6D66-B445-8EC1-42F4A4F36BEB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949234"/>
            <a:ext cx="9254874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1BFF74-A914-B94D-B142-09D5A39794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8441C43-6953-4E36-F3AA-A9B2A00E61DC}"/>
              </a:ext>
            </a:extLst>
          </p:cNvPr>
          <p:cNvSpPr/>
          <p:nvPr userDrawn="1"/>
        </p:nvSpPr>
        <p:spPr>
          <a:xfrm rot="14461010">
            <a:off x="10812632" y="2607728"/>
            <a:ext cx="5597222" cy="4342799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4CB44438-96B9-5FF2-6F48-37A047F0269E}"/>
              </a:ext>
            </a:extLst>
          </p:cNvPr>
          <p:cNvSpPr/>
          <p:nvPr userDrawn="1"/>
        </p:nvSpPr>
        <p:spPr>
          <a:xfrm rot="13400277">
            <a:off x="9668374" y="5178246"/>
            <a:ext cx="5597222" cy="4342799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noFill/>
          <a:ln w="203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</p:spTree>
    <p:extLst>
      <p:ext uri="{BB962C8B-B14F-4D97-AF65-F5344CB8AC3E}">
        <p14:creationId xmlns:p14="http://schemas.microsoft.com/office/powerpoint/2010/main" val="681782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name (dark purple bub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B832E597-2F20-08B9-9FAB-9D589B42BE0A}"/>
              </a:ext>
            </a:extLst>
          </p:cNvPr>
          <p:cNvSpPr/>
          <p:nvPr userDrawn="1"/>
        </p:nvSpPr>
        <p:spPr>
          <a:xfrm rot="18516616">
            <a:off x="-477730" y="1257599"/>
            <a:ext cx="5597222" cy="4342799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AAE163-EC90-C048-998E-6170724EFA66}"/>
              </a:ext>
            </a:extLst>
          </p:cNvPr>
          <p:cNvSpPr txBox="1">
            <a:spLocks/>
          </p:cNvSpPr>
          <p:nvPr userDrawn="1"/>
        </p:nvSpPr>
        <p:spPr>
          <a:xfrm>
            <a:off x="448362" y="683516"/>
            <a:ext cx="11192775" cy="53338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indent="-179388"/>
            <a:endParaRPr lang="sv-SE" sz="36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46E7C5-7657-8E85-FCAD-A518F089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486" y="1816473"/>
            <a:ext cx="10486652" cy="1888708"/>
          </a:xfrm>
        </p:spPr>
        <p:txBody>
          <a:bodyPr anchor="b">
            <a:noAutofit/>
          </a:bodyPr>
          <a:lstStyle>
            <a:lvl1pPr marL="180000" indent="-180000" algn="l">
              <a:defRPr sz="4000" b="0" baseline="0">
                <a:solidFill>
                  <a:schemeClr val="bg1"/>
                </a:solidFill>
              </a:defRPr>
            </a:lvl1pPr>
          </a:lstStyle>
          <a:p>
            <a:r>
              <a:rPr lang="en-GB" sz="4000" b="0" noProof="0"/>
              <a:t>‘This is a place for you to write a quote. Maximum three rows’</a:t>
            </a:r>
            <a:endParaRPr lang="en-GB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E76D562-0B58-3227-E867-CA8A94FA52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366" y="3915646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400" b="0" cap="none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56867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name (orange bub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B832E597-2F20-08B9-9FAB-9D589B42BE0A}"/>
              </a:ext>
            </a:extLst>
          </p:cNvPr>
          <p:cNvSpPr/>
          <p:nvPr userDrawn="1"/>
        </p:nvSpPr>
        <p:spPr>
          <a:xfrm rot="18516616">
            <a:off x="-477730" y="1257599"/>
            <a:ext cx="5597222" cy="4342799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AAE163-EC90-C048-998E-6170724EFA66}"/>
              </a:ext>
            </a:extLst>
          </p:cNvPr>
          <p:cNvSpPr txBox="1">
            <a:spLocks/>
          </p:cNvSpPr>
          <p:nvPr userDrawn="1"/>
        </p:nvSpPr>
        <p:spPr>
          <a:xfrm>
            <a:off x="448362" y="683516"/>
            <a:ext cx="11192775" cy="53338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indent="-179388"/>
            <a:endParaRPr lang="sv-SE" sz="36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46E7C5-7657-8E85-FCAD-A518F089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486" y="1816473"/>
            <a:ext cx="10486652" cy="1888708"/>
          </a:xfrm>
        </p:spPr>
        <p:txBody>
          <a:bodyPr anchor="b">
            <a:noAutofit/>
          </a:bodyPr>
          <a:lstStyle>
            <a:lvl1pPr marL="180000" indent="-180000" algn="l">
              <a:defRPr sz="4000" b="0" baseline="0">
                <a:solidFill>
                  <a:schemeClr val="bg1"/>
                </a:solidFill>
              </a:defRPr>
            </a:lvl1pPr>
          </a:lstStyle>
          <a:p>
            <a:r>
              <a:rPr lang="en-GB" sz="4000" b="0" noProof="0"/>
              <a:t>‘This is a place for you to write a quote. Maximum three rows’</a:t>
            </a:r>
            <a:endParaRPr lang="en-GB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E76D562-0B58-3227-E867-CA8A94FA52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366" y="3915646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400" b="0" cap="none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32361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name (pink bub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055C958-C1EB-59D7-6446-72344FBCDF65}"/>
              </a:ext>
            </a:extLst>
          </p:cNvPr>
          <p:cNvSpPr/>
          <p:nvPr userDrawn="1"/>
        </p:nvSpPr>
        <p:spPr>
          <a:xfrm rot="18516616">
            <a:off x="-477730" y="1257599"/>
            <a:ext cx="5597222" cy="4342799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52D865-6CBC-8FFB-A425-D0EE2F6D0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486" y="1816473"/>
            <a:ext cx="10486652" cy="1888708"/>
          </a:xfrm>
        </p:spPr>
        <p:txBody>
          <a:bodyPr anchor="b">
            <a:noAutofit/>
          </a:bodyPr>
          <a:lstStyle>
            <a:lvl1pPr marL="180000" indent="-180000" algn="l">
              <a:defRPr sz="4000" b="0" baseline="0">
                <a:solidFill>
                  <a:schemeClr val="bg1"/>
                </a:solidFill>
              </a:defRPr>
            </a:lvl1pPr>
          </a:lstStyle>
          <a:p>
            <a:r>
              <a:rPr lang="en-GB" sz="4000" b="0" noProof="0"/>
              <a:t>‘This is a place for you to write a quote. Maximum three rows’</a:t>
            </a:r>
            <a:endParaRPr lang="en-GB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E89472-96CF-0DBE-F9C7-676F46F2CD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366" y="3915646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400" b="0" cap="none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10592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name (light purple bub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CA83DA-EE40-EF44-A7A2-D06B04FEBF1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F109A-BBAF-3A4A-8A20-08F5F12C6D72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5B9E2D-53D2-FB42-8461-8AB281125570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68B16D-7684-534A-8FE2-F0CF1DAF0364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40860B-1D3E-B94B-ABD1-244B916461ED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93476F-BB0E-7E43-862B-BF3876E08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56C54B5F-4342-4E7C-8F8F-1C0D47DA7D24}"/>
              </a:ext>
            </a:extLst>
          </p:cNvPr>
          <p:cNvSpPr/>
          <p:nvPr userDrawn="1"/>
        </p:nvSpPr>
        <p:spPr>
          <a:xfrm rot="18516616">
            <a:off x="-477730" y="1257599"/>
            <a:ext cx="5597222" cy="4342799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CCFB2D-5A04-40EE-7E91-31414AC94C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486" y="1816473"/>
            <a:ext cx="10486652" cy="1888708"/>
          </a:xfrm>
        </p:spPr>
        <p:txBody>
          <a:bodyPr anchor="b">
            <a:noAutofit/>
          </a:bodyPr>
          <a:lstStyle>
            <a:lvl1pPr marL="180000" indent="-180000" algn="l">
              <a:defRPr sz="4000" b="0" baseline="0">
                <a:solidFill>
                  <a:schemeClr val="tx1"/>
                </a:solidFill>
              </a:defRPr>
            </a:lvl1pPr>
          </a:lstStyle>
          <a:p>
            <a:r>
              <a:rPr lang="en-GB" sz="4000" b="0" noProof="0"/>
              <a:t>‘This is a place for you to write a quote. Maximum three rows’</a:t>
            </a:r>
            <a:endParaRPr lang="en-GB" noProof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1448B82-8031-B95B-C852-30393977C0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366" y="3915646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400" b="0" cap="none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33953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name (light orange bub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CA83DA-EE40-EF44-A7A2-D06B04FEBF1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F109A-BBAF-3A4A-8A20-08F5F12C6D72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5B9E2D-53D2-FB42-8461-8AB281125570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68B16D-7684-534A-8FE2-F0CF1DAF0364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40860B-1D3E-B94B-ABD1-244B916461ED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93476F-BB0E-7E43-862B-BF3876E08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56C54B5F-4342-4E7C-8F8F-1C0D47DA7D24}"/>
              </a:ext>
            </a:extLst>
          </p:cNvPr>
          <p:cNvSpPr/>
          <p:nvPr userDrawn="1"/>
        </p:nvSpPr>
        <p:spPr>
          <a:xfrm rot="18516616">
            <a:off x="-477730" y="1257599"/>
            <a:ext cx="5597222" cy="4342799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CCFB2D-5A04-40EE-7E91-31414AC94C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486" y="1816473"/>
            <a:ext cx="10486652" cy="1888708"/>
          </a:xfrm>
        </p:spPr>
        <p:txBody>
          <a:bodyPr anchor="b">
            <a:noAutofit/>
          </a:bodyPr>
          <a:lstStyle>
            <a:lvl1pPr marL="180000" indent="-180000" algn="l">
              <a:defRPr sz="4000" b="0" baseline="0">
                <a:solidFill>
                  <a:schemeClr val="tx1"/>
                </a:solidFill>
              </a:defRPr>
            </a:lvl1pPr>
          </a:lstStyle>
          <a:p>
            <a:r>
              <a:rPr lang="en-GB" sz="4000" b="0" noProof="0"/>
              <a:t>‘This is a place for you to write a quote. Maximum three rows’</a:t>
            </a:r>
            <a:endParaRPr lang="en-GB" noProof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1448B82-8031-B95B-C852-30393977C0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366" y="3915646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400" b="0" cap="none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605613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H logo on purple –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AA6CD-F620-BB60-765E-FFF4DF543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87385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– short title,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2683E-5468-514C-BCB5-D3D371889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3256"/>
            <a:ext cx="8112124" cy="6584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A2DF4A-A164-F647-AD86-68A50D3EB7C6}"/>
              </a:ext>
            </a:extLst>
          </p:cNvPr>
          <p:cNvSpPr/>
          <p:nvPr userDrawn="1"/>
        </p:nvSpPr>
        <p:spPr>
          <a:xfrm>
            <a:off x="8112125" y="0"/>
            <a:ext cx="4079875" cy="5734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694" y="5985530"/>
            <a:ext cx="2022613" cy="38043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5D29AC-BBE0-5740-96B3-640A6717E7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2639" y="1791131"/>
            <a:ext cx="3278952" cy="2090757"/>
          </a:xfrm>
        </p:spPr>
        <p:txBody>
          <a:bodyPr anchor="b">
            <a:noAutofit/>
          </a:bodyPr>
          <a:lstStyle>
            <a:lvl1pPr algn="ctr">
              <a:defRPr sz="4500" spc="-15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your presentation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82E55A2-B11A-2E42-AA77-90E93C114C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2881" y="4029084"/>
            <a:ext cx="3298119" cy="1421358"/>
          </a:xfrm>
        </p:spPr>
        <p:txBody>
          <a:bodyPr>
            <a:noAutofit/>
          </a:bodyPr>
          <a:lstStyle>
            <a:lvl1pPr marL="0" indent="0" algn="ctr">
              <a:buNone/>
              <a:defRPr sz="18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F3369-3B21-E03D-6AC3-E5E8EF4D34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711" y="457854"/>
            <a:ext cx="2250610" cy="11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0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H logo on white –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04F1F-EF22-7A43-A660-A2C464D2FE9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DE543-C6C3-5C4E-90F1-1017BA21CB5D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674692-84F8-894A-B070-B10B511A08E9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F8EEC5-3542-CA46-B79C-66E9710915B0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97A4FD-1F02-E14D-8CFC-2369A71FCFB1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EB2B0B-3498-C846-8B12-766E57E396F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AF07F-D6BB-4847-BC6A-3E0310156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C997DB-FD5C-5BB1-AF80-D0D0AD70DE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87385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9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H logo on purple –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AA6CD-F620-BB60-765E-FFF4DF543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1030681"/>
            <a:ext cx="7772400" cy="40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3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H logo on white –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04F1F-EF22-7A43-A660-A2C464D2FE9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DE543-C6C3-5C4E-90F1-1017BA21CB5D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674692-84F8-894A-B070-B10B511A08E9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F8EEC5-3542-CA46-B79C-66E9710915B0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97A4FD-1F02-E14D-8CFC-2369A71FCFB1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EB2B0B-3498-C846-8B12-766E57E396F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AF07F-D6BB-4847-BC6A-3E0310156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C997DB-FD5C-5BB1-AF80-D0D0AD70DE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1031717"/>
            <a:ext cx="7772400" cy="40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7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68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04F1F-EF22-7A43-A660-A2C464D2FE9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DE543-C6C3-5C4E-90F1-1017BA21CB5D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674692-84F8-894A-B070-B10B511A08E9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F8EEC5-3542-CA46-B79C-66E9710915B0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97A4FD-1F02-E14D-8CFC-2369A71FCFB1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EB2B0B-3498-C846-8B12-766E57E396F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E71511-788E-B045-AA0E-CEE4624CE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5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BF9365-8A74-8C45-97E0-37A5937E1DD0}"/>
              </a:ext>
            </a:extLst>
          </p:cNvPr>
          <p:cNvSpPr/>
          <p:nvPr userDrawn="1"/>
        </p:nvSpPr>
        <p:spPr>
          <a:xfrm>
            <a:off x="0" y="115888"/>
            <a:ext cx="12192000" cy="6589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980706"/>
            <a:ext cx="11090275" cy="1615421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Thank you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670806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97" y="5985530"/>
            <a:ext cx="2022603" cy="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83A376-0CFD-684D-BB73-CC5CFF69BB7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C84993-3765-664A-84FF-00C1F2F58FAE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40BA159-581D-684D-BE00-8ABE3BB6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91AB6C-FC48-5F46-A2D7-5FBFB6743599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329F65-2FB8-8F4D-A895-AEA539500994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8EE7F4-BBE3-574B-BB5E-8CEBD8D4ED62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E31D4E4-3637-E34D-BD3F-66A2B54DD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28337A5-272F-A145-B791-F1F3BCDF77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339578-5DAD-9448-AA8A-C0ED11DEFB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501650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E3C0F4-9AD9-604C-9131-320A8224C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501650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Part 2</a:t>
            </a:r>
          </a:p>
          <a:p>
            <a:pPr lvl="1"/>
            <a:r>
              <a:rPr lang="en-GB" noProof="0"/>
              <a:t>Activity 1		12-13</a:t>
            </a:r>
          </a:p>
          <a:p>
            <a:pPr lvl="1"/>
            <a:r>
              <a:rPr lang="en-GB" noProof="0"/>
              <a:t>Activity 2		13-14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2</a:t>
            </a:r>
          </a:p>
          <a:p>
            <a:pPr lvl="1"/>
            <a:r>
              <a:rPr lang="en-GB" noProof="0"/>
              <a:t>Activity 1		12-13</a:t>
            </a:r>
          </a:p>
          <a:p>
            <a:pPr lvl="1"/>
            <a:r>
              <a:rPr lang="en-GB" noProof="0"/>
              <a:t>Activity 2		13-14</a:t>
            </a:r>
          </a:p>
          <a:p>
            <a:pPr lvl="1"/>
            <a:endParaRPr lang="en-GB" noProof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AF4B37-B843-DD47-869A-C99B9527A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– H2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F48577-22A5-AE49-B944-103A9EB49FF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A663A3-C2F4-644E-8071-8965B0458128}"/>
              </a:ext>
            </a:extLst>
          </p:cNvPr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958B19-F291-3441-B30D-3610D814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0C9260-BA03-9944-91B6-F69D2732BA11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40533F-CDF7-D248-85F8-99738691EA44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60CE95-0484-1F4D-90FD-4A0749FB3EA0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AG,2023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74AEDB7-870F-A747-BAE5-F521C3BED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94844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145BEF-A102-B640-B81C-F03E777D05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5" y="1076357"/>
            <a:ext cx="5194844" cy="36036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5C4832-1103-604B-BDC1-28CAF2EE4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4" y="1697598"/>
            <a:ext cx="5194844" cy="4105275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501650" indent="-236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979F34D-A885-0B4C-84E9-A1777B0B8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AAFF60-4235-1C9D-C576-F781A52D47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36719"/>
            <a:ext cx="5660946" cy="29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3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(pink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B8B61E-B396-1645-8984-DE0966D4FF25}"/>
              </a:ext>
            </a:extLst>
          </p:cNvPr>
          <p:cNvSpPr/>
          <p:nvPr userDrawn="1"/>
        </p:nvSpPr>
        <p:spPr>
          <a:xfrm>
            <a:off x="0" y="115888"/>
            <a:ext cx="12192000" cy="619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5455" y="3787823"/>
            <a:ext cx="7098632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kern="20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tx1"/>
                </a:solidFill>
              </a:rPr>
              <a:t>©</a:t>
            </a:r>
            <a:r>
              <a:rPr lang="en-US" sz="400" cap="all" spc="0" baseline="0">
                <a:solidFill>
                  <a:schemeClr val="tx1"/>
                </a:solidFill>
              </a:rPr>
              <a:t> </a:t>
            </a:r>
            <a:r>
              <a:rPr lang="en-US" sz="400" cap="all" spc="80">
                <a:solidFill>
                  <a:schemeClr val="tx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tx1"/>
                </a:solidFill>
              </a:rPr>
              <a:t> AG,2023</a:t>
            </a:r>
            <a:endParaRPr lang="en-US" sz="1600" cap="all" spc="8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51937BA-D151-8140-ACCF-FD14DA17F7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693" y="1268413"/>
            <a:ext cx="8146155" cy="2402691"/>
          </a:xfrm>
        </p:spPr>
        <p:txBody>
          <a:bodyPr anchor="b">
            <a:noAutofit/>
          </a:bodyPr>
          <a:lstStyle>
            <a:lvl1pPr algn="ctr">
              <a:defRPr sz="7000" kern="7000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A379A85-2D18-6D6C-B176-6018E7120131}"/>
              </a:ext>
            </a:extLst>
          </p:cNvPr>
          <p:cNvSpPr/>
          <p:nvPr userDrawn="1"/>
        </p:nvSpPr>
        <p:spPr>
          <a:xfrm rot="2260278">
            <a:off x="-1426776" y="-1599663"/>
            <a:ext cx="3368419" cy="2613505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32B602A-1D90-740A-EB87-48B3CAA3B75E}"/>
              </a:ext>
            </a:extLst>
          </p:cNvPr>
          <p:cNvSpPr/>
          <p:nvPr userDrawn="1"/>
        </p:nvSpPr>
        <p:spPr>
          <a:xfrm rot="13400277">
            <a:off x="10165496" y="5116410"/>
            <a:ext cx="5597222" cy="4342799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F6D0479-841F-122F-C73F-F423C56F9432}"/>
              </a:ext>
            </a:extLst>
          </p:cNvPr>
          <p:cNvSpPr/>
          <p:nvPr userDrawn="1"/>
        </p:nvSpPr>
        <p:spPr>
          <a:xfrm rot="2778764">
            <a:off x="-2081561" y="27302"/>
            <a:ext cx="3071896" cy="2383437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noFill/>
          <a:ln w="158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</p:spTree>
    <p:extLst>
      <p:ext uri="{BB962C8B-B14F-4D97-AF65-F5344CB8AC3E}">
        <p14:creationId xmlns:p14="http://schemas.microsoft.com/office/powerpoint/2010/main" val="270893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hapter divider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9AD3909-A5AF-504B-99A1-437D9E322B3D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013424" y="1827507"/>
            <a:ext cx="8162692" cy="1615421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Sub-chapter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0273" y="3549533"/>
            <a:ext cx="7668995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Sub-headline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99A3FF-A965-2847-B601-C92439A5120C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tx1"/>
                </a:solidFill>
              </a:rPr>
              <a:t>©</a:t>
            </a:r>
            <a:r>
              <a:rPr lang="en-US" sz="400" cap="all" spc="0" baseline="0">
                <a:solidFill>
                  <a:schemeClr val="tx1"/>
                </a:solidFill>
              </a:rPr>
              <a:t> </a:t>
            </a:r>
            <a:r>
              <a:rPr lang="en-US" sz="400" cap="all" spc="80">
                <a:solidFill>
                  <a:schemeClr val="tx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tx1"/>
                </a:solidFill>
              </a:rPr>
              <a:t> AG,2023</a:t>
            </a:r>
            <a:endParaRPr lang="en-US" sz="1600" cap="all" spc="8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B8B61E-B396-1645-8984-DE0966D4FF25}"/>
              </a:ext>
            </a:extLst>
          </p:cNvPr>
          <p:cNvSpPr/>
          <p:nvPr userDrawn="1"/>
        </p:nvSpPr>
        <p:spPr>
          <a:xfrm>
            <a:off x="0" y="115888"/>
            <a:ext cx="12192000" cy="6192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5455" y="3787823"/>
            <a:ext cx="7098632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kern="20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tx1"/>
                </a:solidFill>
              </a:rPr>
              <a:t>©</a:t>
            </a:r>
            <a:r>
              <a:rPr lang="en-US" sz="400" cap="all" spc="0" baseline="0">
                <a:solidFill>
                  <a:schemeClr val="tx1"/>
                </a:solidFill>
              </a:rPr>
              <a:t> </a:t>
            </a:r>
            <a:r>
              <a:rPr lang="en-US" sz="400" cap="all" spc="80">
                <a:solidFill>
                  <a:schemeClr val="tx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tx1"/>
                </a:solidFill>
              </a:rPr>
              <a:t> AG,2023</a:t>
            </a:r>
            <a:endParaRPr lang="en-US" sz="1600" cap="all" spc="8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51937BA-D151-8140-ACCF-FD14DA17F7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693" y="1268413"/>
            <a:ext cx="8146155" cy="2402691"/>
          </a:xfrm>
        </p:spPr>
        <p:txBody>
          <a:bodyPr anchor="b">
            <a:noAutofit/>
          </a:bodyPr>
          <a:lstStyle>
            <a:lvl1pPr algn="ctr">
              <a:defRPr sz="7000" kern="7000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8F220EB-4201-10CA-DBC4-1506843CC68F}"/>
              </a:ext>
            </a:extLst>
          </p:cNvPr>
          <p:cNvSpPr/>
          <p:nvPr userDrawn="1"/>
        </p:nvSpPr>
        <p:spPr>
          <a:xfrm rot="2260278">
            <a:off x="-1426776" y="-1599663"/>
            <a:ext cx="3368419" cy="2613505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A9F755D-08C8-1B05-6112-D9538D0D4CCF}"/>
              </a:ext>
            </a:extLst>
          </p:cNvPr>
          <p:cNvSpPr/>
          <p:nvPr userDrawn="1"/>
        </p:nvSpPr>
        <p:spPr>
          <a:xfrm rot="13400277">
            <a:off x="10165496" y="5116410"/>
            <a:ext cx="5597222" cy="4342799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32A53CD-DAC9-85C7-D3C2-B432F98B0C4B}"/>
              </a:ext>
            </a:extLst>
          </p:cNvPr>
          <p:cNvSpPr/>
          <p:nvPr userDrawn="1"/>
        </p:nvSpPr>
        <p:spPr>
          <a:xfrm rot="2778764">
            <a:off x="-2081561" y="27302"/>
            <a:ext cx="3071896" cy="2383437"/>
          </a:xfrm>
          <a:custGeom>
            <a:avLst/>
            <a:gdLst>
              <a:gd name="connsiteX0" fmla="*/ 3889232 w 4244988"/>
              <a:gd name="connsiteY0" fmla="*/ 612826 h 3293622"/>
              <a:gd name="connsiteX1" fmla="*/ 3617977 w 4244988"/>
              <a:gd name="connsiteY1" fmla="*/ 2928481 h 3293622"/>
              <a:gd name="connsiteX2" fmla="*/ 1299683 w 4244988"/>
              <a:gd name="connsiteY2" fmla="*/ 2680796 h 3293622"/>
              <a:gd name="connsiteX3" fmla="*/ 1224707 w 4244988"/>
              <a:gd name="connsiteY3" fmla="*/ 2579169 h 3293622"/>
              <a:gd name="connsiteX4" fmla="*/ 1163631 w 4244988"/>
              <a:gd name="connsiteY4" fmla="*/ 2481534 h 3293622"/>
              <a:gd name="connsiteX5" fmla="*/ 1162772 w 4244988"/>
              <a:gd name="connsiteY5" fmla="*/ 2482220 h 3293622"/>
              <a:gd name="connsiteX6" fmla="*/ 1066262 w 4244988"/>
              <a:gd name="connsiteY6" fmla="*/ 2329542 h 3293622"/>
              <a:gd name="connsiteX7" fmla="*/ 303465 w 4244988"/>
              <a:gd name="connsiteY7" fmla="*/ 1782295 h 3293622"/>
              <a:gd name="connsiteX8" fmla="*/ 160860 w 4244988"/>
              <a:gd name="connsiteY8" fmla="*/ 1769870 h 3293622"/>
              <a:gd name="connsiteX9" fmla="*/ 160172 w 4244988"/>
              <a:gd name="connsiteY9" fmla="*/ 1769009 h 3293622"/>
              <a:gd name="connsiteX10" fmla="*/ 106474 w 4244988"/>
              <a:gd name="connsiteY10" fmla="*/ 1769009 h 3293622"/>
              <a:gd name="connsiteX11" fmla="*/ 100125 w 4244988"/>
              <a:gd name="connsiteY11" fmla="*/ 1769873 h 3293622"/>
              <a:gd name="connsiteX12" fmla="*/ 21932 w 4244988"/>
              <a:gd name="connsiteY12" fmla="*/ 1732067 h 3293622"/>
              <a:gd name="connsiteX13" fmla="*/ 12753 w 4244988"/>
              <a:gd name="connsiteY13" fmla="*/ 1619690 h 3293622"/>
              <a:gd name="connsiteX14" fmla="*/ 29905 w 4244988"/>
              <a:gd name="connsiteY14" fmla="*/ 1599352 h 3293622"/>
              <a:gd name="connsiteX15" fmla="*/ 28165 w 4244988"/>
              <a:gd name="connsiteY15" fmla="*/ 1597173 h 3293622"/>
              <a:gd name="connsiteX16" fmla="*/ 39122 w 4244988"/>
              <a:gd name="connsiteY16" fmla="*/ 1588423 h 3293622"/>
              <a:gd name="connsiteX17" fmla="*/ 39125 w 4244988"/>
              <a:gd name="connsiteY17" fmla="*/ 1588420 h 3293622"/>
              <a:gd name="connsiteX18" fmla="*/ 39130 w 4244988"/>
              <a:gd name="connsiteY18" fmla="*/ 1588417 h 3293622"/>
              <a:gd name="connsiteX19" fmla="*/ 1570938 w 4244988"/>
              <a:gd name="connsiteY19" fmla="*/ 365142 h 3293622"/>
              <a:gd name="connsiteX20" fmla="*/ 1602119 w 4244988"/>
              <a:gd name="connsiteY20" fmla="*/ 340241 h 3293622"/>
              <a:gd name="connsiteX21" fmla="*/ 1603364 w 4244988"/>
              <a:gd name="connsiteY21" fmla="*/ 341800 h 3293622"/>
              <a:gd name="connsiteX22" fmla="*/ 1708605 w 4244988"/>
              <a:gd name="connsiteY22" fmla="*/ 266040 h 3293622"/>
              <a:gd name="connsiteX23" fmla="*/ 3889232 w 4244988"/>
              <a:gd name="connsiteY23" fmla="*/ 612826 h 32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4988" h="3293622">
                <a:moveTo>
                  <a:pt x="3889232" y="612826"/>
                </a:moveTo>
                <a:cubicBezTo>
                  <a:pt x="4454506" y="1320673"/>
                  <a:pt x="4333061" y="2357427"/>
                  <a:pt x="3617977" y="2928481"/>
                </a:cubicBezTo>
                <a:cubicBezTo>
                  <a:pt x="2902892" y="3499535"/>
                  <a:pt x="1864957" y="3388643"/>
                  <a:pt x="1299683" y="2680796"/>
                </a:cubicBezTo>
                <a:cubicBezTo>
                  <a:pt x="1273185" y="2647616"/>
                  <a:pt x="1248197" y="2613713"/>
                  <a:pt x="1224707" y="2579169"/>
                </a:cubicBezTo>
                <a:lnTo>
                  <a:pt x="1163631" y="2481534"/>
                </a:lnTo>
                <a:lnTo>
                  <a:pt x="1162772" y="2482220"/>
                </a:lnTo>
                <a:lnTo>
                  <a:pt x="1066262" y="2329542"/>
                </a:lnTo>
                <a:cubicBezTo>
                  <a:pt x="848799" y="2029269"/>
                  <a:pt x="561714" y="1833589"/>
                  <a:pt x="303465" y="1782295"/>
                </a:cubicBezTo>
                <a:lnTo>
                  <a:pt x="160860" y="1769870"/>
                </a:lnTo>
                <a:lnTo>
                  <a:pt x="160172" y="1769009"/>
                </a:lnTo>
                <a:lnTo>
                  <a:pt x="106474" y="1769009"/>
                </a:lnTo>
                <a:lnTo>
                  <a:pt x="100125" y="1769873"/>
                </a:lnTo>
                <a:cubicBezTo>
                  <a:pt x="70606" y="1769618"/>
                  <a:pt x="41612" y="1756710"/>
                  <a:pt x="21932" y="1732067"/>
                </a:cubicBezTo>
                <a:cubicBezTo>
                  <a:pt x="-4308" y="1699209"/>
                  <a:pt x="-6539" y="1654818"/>
                  <a:pt x="12753" y="1619690"/>
                </a:cubicBezTo>
                <a:lnTo>
                  <a:pt x="29905" y="1599352"/>
                </a:lnTo>
                <a:lnTo>
                  <a:pt x="28165" y="1597173"/>
                </a:lnTo>
                <a:lnTo>
                  <a:pt x="39122" y="1588423"/>
                </a:lnTo>
                <a:lnTo>
                  <a:pt x="39125" y="1588420"/>
                </a:lnTo>
                <a:lnTo>
                  <a:pt x="39130" y="1588417"/>
                </a:lnTo>
                <a:lnTo>
                  <a:pt x="1570938" y="365142"/>
                </a:lnTo>
                <a:lnTo>
                  <a:pt x="1602119" y="340241"/>
                </a:lnTo>
                <a:lnTo>
                  <a:pt x="1603364" y="341800"/>
                </a:lnTo>
                <a:lnTo>
                  <a:pt x="1708605" y="266040"/>
                </a:lnTo>
                <a:cubicBezTo>
                  <a:pt x="2413918" y="-189719"/>
                  <a:pt x="3359287" y="-50780"/>
                  <a:pt x="3889232" y="612826"/>
                </a:cubicBezTo>
                <a:close/>
              </a:path>
            </a:pathLst>
          </a:custGeom>
          <a:noFill/>
          <a:ln w="158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err="1"/>
          </a:p>
        </p:txBody>
      </p:sp>
    </p:spTree>
    <p:extLst>
      <p:ext uri="{BB962C8B-B14F-4D97-AF65-F5344CB8AC3E}">
        <p14:creationId xmlns:p14="http://schemas.microsoft.com/office/powerpoint/2010/main" val="277734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1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512DC5-6A8A-B96B-6EF5-4220538892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1122475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498" imgH="499" progId="TCLayout.ActiveDocument.1">
                  <p:embed/>
                </p:oleObj>
              </mc:Choice>
              <mc:Fallback>
                <p:oleObj name="think-cell Slide" r:id="rId48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512DC5-6A8A-B96B-6EF5-4220538892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0952B16-4FEF-2546-A8DE-AB893C070681}"/>
              </a:ext>
            </a:extLst>
          </p:cNvPr>
          <p:cNvSpPr/>
          <p:nvPr userDrawn="1"/>
        </p:nvSpPr>
        <p:spPr>
          <a:xfrm>
            <a:off x="0" y="115888"/>
            <a:ext cx="12192000" cy="61928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816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634864"/>
            <a:ext cx="11090275" cy="4099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tx1"/>
                </a:solidFill>
              </a:rPr>
              <a:t>©</a:t>
            </a:r>
            <a:r>
              <a:rPr lang="en-US" sz="400" cap="all" spc="0" baseline="0">
                <a:solidFill>
                  <a:schemeClr val="tx1"/>
                </a:solidFill>
              </a:rPr>
              <a:t> </a:t>
            </a:r>
            <a:r>
              <a:rPr lang="en-US" sz="400" cap="all" spc="80">
                <a:solidFill>
                  <a:schemeClr val="tx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tx1"/>
                </a:solidFill>
              </a:rPr>
              <a:t> AG,2023</a:t>
            </a:r>
            <a:endParaRPr lang="en-US" sz="1600" cap="all" spc="8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868" y="6438375"/>
            <a:ext cx="1143000" cy="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01650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175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944563" indent="-2460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169988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7333">
          <p15:clr>
            <a:srgbClr val="F26B43"/>
          </p15:clr>
        </p15:guide>
        <p15:guide id="3" orient="horz" pos="1026">
          <p15:clr>
            <a:srgbClr val="F26B43"/>
          </p15:clr>
        </p15:guide>
        <p15:guide id="4" orient="horz" pos="1185">
          <p15:clr>
            <a:srgbClr val="F26B43"/>
          </p15:clr>
        </p15:guide>
        <p15:guide id="5" orient="horz" pos="3612">
          <p15:clr>
            <a:srgbClr val="F26B43"/>
          </p15:clr>
        </p15:guide>
        <p15:guide id="6" orient="horz" pos="73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414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799">
          <p15:clr>
            <a:srgbClr val="F26B43"/>
          </p15:clr>
        </p15:guide>
        <p15:guide id="11" orient="horz" pos="595">
          <p15:clr>
            <a:srgbClr val="F26B43"/>
          </p15:clr>
        </p15:guide>
        <p15:guide id="12" pos="5110">
          <p15:clr>
            <a:srgbClr val="F26B43"/>
          </p15:clr>
        </p15:guide>
        <p15:guide id="13" pos="4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8200AEE-B44D-1B35-5EE8-4A48D716C0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8200AEE-B44D-1B35-5EE8-4A48D716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E3314-CC13-E7B8-8AC0-766D3F286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B5CF4-79E2-4BCE-8F81-53ED60D4893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664E7D-47AE-2B3C-B5C7-583AF9A7A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922" y="1855515"/>
            <a:ext cx="8146155" cy="2402691"/>
          </a:xfrm>
        </p:spPr>
        <p:txBody>
          <a:bodyPr vert="horz"/>
          <a:lstStyle/>
          <a:p>
            <a:r>
              <a:rPr lang="en-GB" strike="sngStrike" dirty="0"/>
              <a:t>FAST</a:t>
            </a:r>
            <a:r>
              <a:rPr lang="en-GB" dirty="0"/>
              <a:t> START PROGRAM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37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8200AEE-B44D-1B35-5EE8-4A48D716C0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8200AEE-B44D-1B35-5EE8-4A48D716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E3314-CC13-E7B8-8AC0-766D3F286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B5CF4-79E2-4BCE-8F81-53ED60D4893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664E7D-47AE-2B3C-B5C7-583AF9A7A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391" y="1943167"/>
            <a:ext cx="9779218" cy="2971666"/>
          </a:xfrm>
        </p:spPr>
        <p:txBody>
          <a:bodyPr vert="horz"/>
          <a:lstStyle/>
          <a:p>
            <a:r>
              <a:rPr lang="en-GB" sz="11500" dirty="0"/>
              <a:t>SUPER FAST </a:t>
            </a:r>
            <a:br>
              <a:rPr lang="en-GB" sz="13800" dirty="0"/>
            </a:br>
            <a:r>
              <a:rPr lang="en-GB" dirty="0"/>
              <a:t>START PROGRAM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79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4E043C1-6B93-D007-F350-5E968FD464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4E043C1-6B93-D007-F350-5E968FD464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7794E-66C3-F2C7-26E7-E303D6A8E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B5CF4-79E2-4BCE-8F81-53ED60D4893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9BCC1F-7BA6-0324-D277-29D5B3F75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119" y="2411897"/>
            <a:ext cx="3066640" cy="1277601"/>
          </a:xfrm>
        </p:spPr>
        <p:txBody>
          <a:bodyPr vert="horz"/>
          <a:lstStyle/>
          <a:p>
            <a:r>
              <a:rPr lang="en-GB" sz="8800" b="1" dirty="0"/>
              <a:t>IGÅR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2EA24-A025-7A94-4111-E443FEA6FB71}"/>
              </a:ext>
            </a:extLst>
          </p:cNvPr>
          <p:cNvSpPr txBox="1"/>
          <p:nvPr/>
        </p:nvSpPr>
        <p:spPr>
          <a:xfrm>
            <a:off x="5709684" y="643622"/>
            <a:ext cx="60180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250kr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500kr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750kr</a:t>
            </a:r>
            <a:endParaRPr kumimoji="0" lang="ru-RU" sz="4000" b="1" i="1" u="sng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4E043C1-6B93-D007-F350-5E968FD464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4E043C1-6B93-D007-F350-5E968FD464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7794E-66C3-F2C7-26E7-E303D6A8E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B5CF4-79E2-4BCE-8F81-53ED60D4893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9BCC1F-7BA6-0324-D277-29D5B3F75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510" y="1786270"/>
            <a:ext cx="3630164" cy="2456121"/>
          </a:xfrm>
        </p:spPr>
        <p:txBody>
          <a:bodyPr vert="horz"/>
          <a:lstStyle/>
          <a:p>
            <a:pPr algn="ctr"/>
            <a:r>
              <a:rPr lang="en-GB" sz="8800" b="1" dirty="0"/>
              <a:t>F</a:t>
            </a:r>
            <a:r>
              <a:rPr lang="en-GB" sz="8800" b="1"/>
              <a:t>ra</a:t>
            </a:r>
            <a:br>
              <a:rPr lang="en-GB" sz="8800" b="1" dirty="0"/>
            </a:br>
            <a:r>
              <a:rPr lang="en-GB" sz="8800" b="1" dirty="0"/>
              <a:t>P3 ´23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2EA24-A025-7A94-4111-E443FEA6FB71}"/>
              </a:ext>
            </a:extLst>
          </p:cNvPr>
          <p:cNvSpPr txBox="1"/>
          <p:nvPr/>
        </p:nvSpPr>
        <p:spPr>
          <a:xfrm>
            <a:off x="5709684" y="643622"/>
            <a:ext cx="60180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500kr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1000kr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1500kr</a:t>
            </a:r>
            <a:endParaRPr kumimoji="0" lang="ru-RU" sz="4000" b="1" i="1" u="sng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1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1F4C4-1E6E-9DDC-40F5-DF36BEA2D87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0864" y="874562"/>
            <a:ext cx="55451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 b="1" dirty="0">
                <a:ea typeface="+mn-ea"/>
                <a:cs typeface="+mn-cs"/>
              </a:rPr>
              <a:t>Som ny Brand Partner kan du tjene opptil 1500 kr ekstra i løpet av dine første 90 dager* med Oriflame!</a:t>
            </a:r>
            <a:br>
              <a:rPr lang="nb-NO" sz="2000" b="1" dirty="0">
                <a:ea typeface="+mn-ea"/>
                <a:cs typeface="+mn-cs"/>
              </a:rPr>
            </a:br>
            <a:br>
              <a:rPr lang="nb-NO" sz="2000" b="1" dirty="0">
                <a:ea typeface="+mn-ea"/>
                <a:cs typeface="+mn-cs"/>
              </a:rPr>
            </a:br>
            <a:r>
              <a:rPr lang="nb-NO" sz="1600" b="1" dirty="0">
                <a:ea typeface="+mn-ea"/>
                <a:cs typeface="+mn-cs"/>
              </a:rPr>
              <a:t>Steg 1 </a:t>
            </a:r>
            <a:r>
              <a:rPr lang="nb-NO" sz="1600" dirty="0">
                <a:ea typeface="+mn-ea"/>
                <a:cs typeface="+mn-cs"/>
              </a:rPr>
              <a:t>– åpne din egen nettbutikk, en Personal </a:t>
            </a:r>
            <a:r>
              <a:rPr lang="nb-NO" sz="1600" dirty="0" err="1">
                <a:ea typeface="+mn-ea"/>
                <a:cs typeface="+mn-cs"/>
              </a:rPr>
              <a:t>Beauty</a:t>
            </a:r>
            <a:r>
              <a:rPr lang="nb-NO" sz="1600" dirty="0">
                <a:ea typeface="+mn-ea"/>
                <a:cs typeface="+mn-cs"/>
              </a:rPr>
              <a:t> Store</a:t>
            </a:r>
            <a:br>
              <a:rPr lang="nb-NO" sz="1600" dirty="0">
                <a:ea typeface="+mn-ea"/>
                <a:cs typeface="+mn-cs"/>
              </a:rPr>
            </a:br>
            <a:r>
              <a:rPr lang="nb-NO" sz="1600" dirty="0">
                <a:ea typeface="+mn-ea"/>
                <a:cs typeface="+mn-cs"/>
              </a:rPr>
              <a:t>(PBS). Det går raskt og er superenkelt.</a:t>
            </a:r>
            <a:br>
              <a:rPr lang="nb-NO" sz="1600" dirty="0">
                <a:ea typeface="+mn-ea"/>
                <a:cs typeface="+mn-cs"/>
              </a:rPr>
            </a:br>
            <a:br>
              <a:rPr lang="nb-NO" sz="1600" dirty="0">
                <a:ea typeface="+mn-ea"/>
                <a:cs typeface="+mn-cs"/>
              </a:rPr>
            </a:br>
            <a:r>
              <a:rPr lang="nb-NO" sz="1600" b="1" dirty="0">
                <a:ea typeface="+mn-ea"/>
                <a:cs typeface="+mn-cs"/>
              </a:rPr>
              <a:t>Steg 2 </a:t>
            </a:r>
            <a:r>
              <a:rPr lang="nb-NO" sz="1600" dirty="0">
                <a:ea typeface="+mn-ea"/>
                <a:cs typeface="+mn-cs"/>
              </a:rPr>
              <a:t>– anbefal dine favorittprodukter, og del lenken til din</a:t>
            </a:r>
            <a:br>
              <a:rPr lang="nb-NO" sz="1600" dirty="0">
                <a:ea typeface="+mn-ea"/>
                <a:cs typeface="+mn-cs"/>
              </a:rPr>
            </a:br>
            <a:r>
              <a:rPr lang="nb-NO" sz="1600" dirty="0">
                <a:ea typeface="+mn-ea"/>
                <a:cs typeface="+mn-cs"/>
              </a:rPr>
              <a:t>PBS med så mange som mulig.</a:t>
            </a:r>
            <a:br>
              <a:rPr lang="nb-NO" sz="1600" dirty="0">
                <a:ea typeface="+mn-ea"/>
                <a:cs typeface="+mn-cs"/>
              </a:rPr>
            </a:br>
            <a:br>
              <a:rPr lang="nb-NO" sz="1600" dirty="0">
                <a:ea typeface="+mn-ea"/>
                <a:cs typeface="+mn-cs"/>
              </a:rPr>
            </a:br>
            <a:r>
              <a:rPr lang="nb-NO" sz="1600" b="1" dirty="0">
                <a:ea typeface="+mn-ea"/>
                <a:cs typeface="+mn-cs"/>
              </a:rPr>
              <a:t>Steg 3 </a:t>
            </a:r>
            <a:r>
              <a:rPr lang="nb-NO" sz="1600" dirty="0">
                <a:ea typeface="+mn-ea"/>
                <a:cs typeface="+mn-cs"/>
              </a:rPr>
              <a:t>– ønsk dine første VIP-kunder velkommen og hjelp minst tre av dem til å legge inn en ordre på 500 kr eller mer i løpet av dine fire første hele perioder (90 dager*).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1600" dirty="0">
                <a:solidFill>
                  <a:schemeClr val="tx1"/>
                </a:solidFill>
              </a:rPr>
            </a:br>
            <a:r>
              <a:rPr lang="nb-NO" sz="1600" b="1" dirty="0"/>
              <a:t>Steg 4 </a:t>
            </a:r>
            <a:r>
              <a:rPr lang="nb-NO" sz="1600" dirty="0"/>
              <a:t>– få </a:t>
            </a:r>
            <a:r>
              <a:rPr lang="nb-NO" sz="1600" b="1" dirty="0"/>
              <a:t>500 kr</a:t>
            </a:r>
            <a:endParaRPr kumimoji="0" lang="en-GB" sz="1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528334-E54A-30B5-D7B2-BAB4C17656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20538" y="6456363"/>
            <a:ext cx="271462" cy="176212"/>
          </a:xfrm>
        </p:spPr>
        <p:txBody>
          <a:bodyPr/>
          <a:lstStyle/>
          <a:p>
            <a:fld id="{3F2B5CF4-79E2-4BCE-8F81-53ED60D4893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A87EEA7-BF90-0125-185E-8DC9A7264911}"/>
              </a:ext>
            </a:extLst>
          </p:cNvPr>
          <p:cNvSpPr txBox="1">
            <a:spLocks/>
          </p:cNvSpPr>
          <p:nvPr/>
        </p:nvSpPr>
        <p:spPr>
          <a:xfrm>
            <a:off x="6617584" y="1041435"/>
            <a:ext cx="4464262" cy="369331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600" b="1" dirty="0">
                <a:solidFill>
                  <a:schemeClr val="tx1"/>
                </a:solidFill>
                <a:ea typeface="+mn-ea"/>
                <a:cs typeface="+mn-cs"/>
              </a:rPr>
              <a:t>Steg 5 </a:t>
            </a:r>
            <a:r>
              <a:rPr lang="nb-NO" sz="1600" dirty="0">
                <a:solidFill>
                  <a:schemeClr val="tx1"/>
                </a:solidFill>
                <a:ea typeface="+mn-ea"/>
                <a:cs typeface="+mn-cs"/>
              </a:rPr>
              <a:t>– ønsk en eller flere nye Brand Partners velkommen i løpet av de fire første hele periodene (90 dager*). Veiled minst en av dem til å oppnå Fast Start-bonusen (det vil si å hjelpe tre nye VIP-kunder til å legge inn en bestilling på 500 kr hver eller mer i løpet av sine første 90 dager*).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endParaRPr lang="nb-NO" sz="16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600" b="1" dirty="0">
                <a:solidFill>
                  <a:schemeClr val="tx1"/>
                </a:solidFill>
                <a:ea typeface="+mn-ea"/>
                <a:cs typeface="+mn-cs"/>
              </a:rPr>
              <a:t>Steg 6 </a:t>
            </a:r>
            <a:r>
              <a:rPr lang="nb-NO" sz="1600" dirty="0">
                <a:solidFill>
                  <a:schemeClr val="tx1"/>
                </a:solidFill>
                <a:ea typeface="+mn-ea"/>
                <a:cs typeface="+mn-cs"/>
              </a:rPr>
              <a:t>– få ytterligere </a:t>
            </a:r>
            <a:r>
              <a:rPr lang="nb-NO" sz="1600" b="1" dirty="0">
                <a:solidFill>
                  <a:schemeClr val="tx1"/>
                </a:solidFill>
                <a:ea typeface="+mn-ea"/>
                <a:cs typeface="+mn-cs"/>
              </a:rPr>
              <a:t>1000 kr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endParaRPr lang="nb-NO" sz="16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600" dirty="0">
                <a:solidFill>
                  <a:schemeClr val="tx1"/>
                </a:solidFill>
                <a:ea typeface="+mn-ea"/>
                <a:cs typeface="+mn-cs"/>
              </a:rPr>
              <a:t>Disse to bonusene er helt uavhengige av hverandre og du kan tjene inn begge eller kun en av dem. Selv om du ikke har klart å oppnå den første bonusen på 500 kr, kan du likevel tjene inn den andre bonusen på 1000 kr. Den utbetales som en bonus når perioden avsluttes.</a:t>
            </a:r>
            <a:endParaRPr lang="en-GB" sz="160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779C688-EF0E-02BB-E198-E474957A539B}"/>
              </a:ext>
            </a:extLst>
          </p:cNvPr>
          <p:cNvSpPr txBox="1">
            <a:spLocks/>
          </p:cNvSpPr>
          <p:nvPr/>
        </p:nvSpPr>
        <p:spPr>
          <a:xfrm>
            <a:off x="754594" y="4998768"/>
            <a:ext cx="10682812" cy="110799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br>
              <a:rPr lang="en-GB" sz="1200" i="1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</a:br>
            <a:br>
              <a:rPr lang="en-GB" sz="1200" i="1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</a:br>
            <a:r>
              <a:rPr lang="nb-NO" sz="1200" i="1" dirty="0">
                <a:solidFill>
                  <a:schemeClr val="tx1"/>
                </a:solidFill>
                <a:ea typeface="+mn-ea"/>
                <a:cs typeface="+mn-cs"/>
              </a:rPr>
              <a:t>*For enkelhetens skyld tilsvarer dine første 90 dager tidsrommet mellom den dagen du registrerer deg og stengningsdagen for din fjerde hele periode. Altså ikke det faktiske antallet dager. </a:t>
            </a:r>
            <a:r>
              <a:rPr lang="nb-NO" sz="1200" i="1">
                <a:solidFill>
                  <a:schemeClr val="tx1"/>
                </a:solidFill>
                <a:ea typeface="+mn-ea"/>
                <a:cs typeface="+mn-cs"/>
              </a:rPr>
              <a:t>Dette er </a:t>
            </a:r>
            <a:r>
              <a:rPr lang="nb-NO" sz="1200" i="1" dirty="0">
                <a:solidFill>
                  <a:schemeClr val="tx1"/>
                </a:solidFill>
                <a:ea typeface="+mn-ea"/>
                <a:cs typeface="+mn-cs"/>
              </a:rPr>
              <a:t>en bonussum som oppnås én gang. Programmet kan komme til å bli endret.</a:t>
            </a:r>
            <a:br>
              <a:rPr lang="en-GB" sz="1200" i="1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</a:br>
            <a:br>
              <a:rPr lang="en-GB" sz="1200" i="1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</a:br>
            <a:r>
              <a:rPr lang="en-GB" sz="1200" i="1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Obs</a:t>
            </a:r>
            <a:r>
              <a:rPr lang="en-GB" sz="1200" i="1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: </a:t>
            </a:r>
            <a:r>
              <a:rPr lang="en-GB" sz="1200" i="1" dirty="0" err="1">
                <a:solidFill>
                  <a:schemeClr val="tx1"/>
                </a:solidFill>
              </a:rPr>
              <a:t>Gjeldende</a:t>
            </a:r>
            <a:r>
              <a:rPr lang="en-GB" sz="1200" i="1" dirty="0">
                <a:solidFill>
                  <a:schemeClr val="tx1"/>
                </a:solidFill>
              </a:rPr>
              <a:t> </a:t>
            </a:r>
            <a:r>
              <a:rPr lang="en-GB" sz="1200" i="1" dirty="0" err="1">
                <a:solidFill>
                  <a:schemeClr val="tx1"/>
                </a:solidFill>
              </a:rPr>
              <a:t>kampanje</a:t>
            </a:r>
            <a:r>
              <a:rPr lang="en-GB" sz="1200" i="1" dirty="0">
                <a:solidFill>
                  <a:schemeClr val="tx1"/>
                </a:solidFill>
              </a:rPr>
              <a:t> </a:t>
            </a:r>
            <a:r>
              <a:rPr lang="en-GB" sz="1200" i="1" dirty="0" err="1">
                <a:solidFill>
                  <a:schemeClr val="tx1"/>
                </a:solidFill>
              </a:rPr>
              <a:t>og</a:t>
            </a:r>
            <a:r>
              <a:rPr lang="en-GB" sz="1200" i="1" dirty="0">
                <a:solidFill>
                  <a:schemeClr val="tx1"/>
                </a:solidFill>
              </a:rPr>
              <a:t> gratis </a:t>
            </a:r>
            <a:r>
              <a:rPr lang="en-GB" sz="1200" i="1" dirty="0" err="1">
                <a:solidFill>
                  <a:schemeClr val="tx1"/>
                </a:solidFill>
              </a:rPr>
              <a:t>frakt</a:t>
            </a:r>
            <a:r>
              <a:rPr lang="en-GB" sz="1200" i="1" dirty="0">
                <a:solidFill>
                  <a:schemeClr val="tx1"/>
                </a:solidFill>
              </a:rPr>
              <a:t> for VIP </a:t>
            </a:r>
            <a:r>
              <a:rPr lang="en-GB" sz="1200" i="1" dirty="0" err="1">
                <a:solidFill>
                  <a:schemeClr val="tx1"/>
                </a:solidFill>
              </a:rPr>
              <a:t>justeres</a:t>
            </a:r>
            <a:r>
              <a:rPr lang="en-GB" sz="1200" i="1" dirty="0">
                <a:solidFill>
                  <a:schemeClr val="tx1"/>
                </a:solidFill>
              </a:rPr>
              <a:t> </a:t>
            </a:r>
            <a:r>
              <a:rPr lang="en-GB" sz="1200" i="1" dirty="0" err="1">
                <a:solidFill>
                  <a:schemeClr val="tx1"/>
                </a:solidFill>
              </a:rPr>
              <a:t>til</a:t>
            </a:r>
            <a:r>
              <a:rPr lang="en-GB" sz="1200" i="1" dirty="0">
                <a:solidFill>
                  <a:schemeClr val="tx1"/>
                </a:solidFill>
              </a:rPr>
              <a:t> 500 SEK/NOK</a:t>
            </a:r>
            <a:endParaRPr lang="en-GB" sz="1200" i="1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8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Oriflame">
  <a:themeElements>
    <a:clrScheme name="Custom 2">
      <a:dk1>
        <a:srgbClr val="646569"/>
      </a:dk1>
      <a:lt1>
        <a:srgbClr val="FFFFFF"/>
      </a:lt1>
      <a:dk2>
        <a:srgbClr val="B2AFEF"/>
      </a:dk2>
      <a:lt2>
        <a:srgbClr val="CF578A"/>
      </a:lt2>
      <a:accent1>
        <a:srgbClr val="E0D2E7"/>
      </a:accent1>
      <a:accent2>
        <a:srgbClr val="FF8071"/>
      </a:accent2>
      <a:accent3>
        <a:srgbClr val="F3CFB3"/>
      </a:accent3>
      <a:accent4>
        <a:srgbClr val="685BC7"/>
      </a:accent4>
      <a:accent5>
        <a:srgbClr val="FFFFFF"/>
      </a:accent5>
      <a:accent6>
        <a:srgbClr val="FFFFFF"/>
      </a:accent6>
      <a:hlink>
        <a:srgbClr val="646569"/>
      </a:hlink>
      <a:folHlink>
        <a:srgbClr val="64656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2327EDB9-3125-1E4E-9332-B3A895AABAC2}" vid="{0F1FED1A-46EA-8241-8B1D-575BC8D99A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366</Words>
  <Application>Microsoft Office PowerPoint</Application>
  <PresentationFormat>Bredbild</PresentationFormat>
  <Paragraphs>40</Paragraphs>
  <Slides>5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5_Oriflame</vt:lpstr>
      <vt:lpstr>think-cell Slide</vt:lpstr>
      <vt:lpstr>FAST START PROGRAM</vt:lpstr>
      <vt:lpstr>SUPER FAST  START PROGRAM</vt:lpstr>
      <vt:lpstr>IGÅR</vt:lpstr>
      <vt:lpstr>Fra P3 ´23</vt:lpstr>
      <vt:lpstr>Som ny Brand Partner kan du tjene opptil 1500 kr ekstra i løpet av dine første 90 dager* med Oriflame!  Steg 1 – åpne din egen nettbutikk, en Personal Beauty Store (PBS). Det går raskt og er superenkelt.  Steg 2 – anbefal dine favorittprodukter, og del lenken til din PBS med så mange som mulig.  Steg 3 – ønsk dine første VIP-kunder velkommen og hjelp minst tre av dem til å legge inn en ordre på 500 kr eller mer i løpet av dine fire første hele perioder (90 dager*).  Steg 4 – få 500 kr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START PROGRAM</dc:title>
  <dc:creator>Siewertz, Sofia</dc:creator>
  <cp:lastModifiedBy>Nielsen, Asne</cp:lastModifiedBy>
  <cp:revision>1</cp:revision>
  <dcterms:created xsi:type="dcterms:W3CDTF">2023-01-25T09:09:41Z</dcterms:created>
  <dcterms:modified xsi:type="dcterms:W3CDTF">2023-02-01T09:20:30Z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2023-01-25T09:09:41Z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ActionId">
    <vt:lpwstr>357a400a-78ce-4ab5-a4c1-233d1b3aa4bc</vt:lpwstr>
  </property>
  <property fmtid="{D5CDD505-2E9C-101B-9397-08002B2CF9AE}" pid="8" name="MSIP_Label_b029aa55-c717-49c7-96ad-42e953bc7712_ContentBits">
    <vt:lpwstr>0</vt:lpwstr>
  </property>
</Properties>
</file>