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1" r:id="rId2"/>
    <p:sldId id="296" r:id="rId3"/>
    <p:sldId id="297" r:id="rId4"/>
    <p:sldId id="266" r:id="rId5"/>
  </p:sldIdLst>
  <p:sldSz cx="11430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473"/>
    <a:srgbClr val="9CDABC"/>
    <a:srgbClr val="39989D"/>
    <a:srgbClr val="FF8072"/>
    <a:srgbClr val="51BABF"/>
    <a:srgbClr val="D0578A"/>
    <a:srgbClr val="E793B7"/>
    <a:srgbClr val="B2AFEF"/>
    <a:srgbClr val="898CC3"/>
    <a:srgbClr val="565A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56F26-92AD-422E-AE55-6292A3282816}" v="26" dt="2023-04-14T09:25:12.761"/>
    <p1510:client id="{987C8320-7788-4ED1-A86D-2A1F87C784E4}" v="67" dt="2023-04-13T10:58:31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28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rishitov, Elzat" userId="59185af6-d562-4473-86a6-f5ace3586424" providerId="ADAL" clId="{987C8320-7788-4ED1-A86D-2A1F87C784E4}"/>
    <pc:docChg chg="modSld">
      <pc:chgData name="Abdrishitov, Elzat" userId="59185af6-d562-4473-86a6-f5ace3586424" providerId="ADAL" clId="{987C8320-7788-4ED1-A86D-2A1F87C784E4}" dt="2023-04-13T10:59:00.276" v="27" actId="20577"/>
      <pc:docMkLst>
        <pc:docMk/>
      </pc:docMkLst>
      <pc:sldChg chg="modSp mod">
        <pc:chgData name="Abdrishitov, Elzat" userId="59185af6-d562-4473-86a6-f5ace3586424" providerId="ADAL" clId="{987C8320-7788-4ED1-A86D-2A1F87C784E4}" dt="2023-04-13T10:59:00.276" v="27" actId="20577"/>
        <pc:sldMkLst>
          <pc:docMk/>
          <pc:sldMk cId="731446518" sldId="266"/>
        </pc:sldMkLst>
        <pc:spChg chg="mod">
          <ac:chgData name="Abdrishitov, Elzat" userId="59185af6-d562-4473-86a6-f5ace3586424" providerId="ADAL" clId="{987C8320-7788-4ED1-A86D-2A1F87C784E4}" dt="2023-04-13T10:59:00.276" v="27" actId="20577"/>
          <ac:spMkLst>
            <pc:docMk/>
            <pc:sldMk cId="731446518" sldId="266"/>
            <ac:spMk id="21" creationId="{B0F516EA-EBED-49BF-91F6-7ECB7D70BFC4}"/>
          </ac:spMkLst>
        </pc:spChg>
      </pc:sldChg>
      <pc:sldChg chg="addSp modSp">
        <pc:chgData name="Abdrishitov, Elzat" userId="59185af6-d562-4473-86a6-f5ace3586424" providerId="ADAL" clId="{987C8320-7788-4ED1-A86D-2A1F87C784E4}" dt="2023-04-13T10:58:31.347" v="2" actId="1076"/>
        <pc:sldMkLst>
          <pc:docMk/>
          <pc:sldMk cId="1154650790" sldId="297"/>
        </pc:sldMkLst>
        <pc:picChg chg="add mod">
          <ac:chgData name="Abdrishitov, Elzat" userId="59185af6-d562-4473-86a6-f5ace3586424" providerId="ADAL" clId="{987C8320-7788-4ED1-A86D-2A1F87C784E4}" dt="2023-04-13T10:58:31.347" v="2" actId="1076"/>
          <ac:picMkLst>
            <pc:docMk/>
            <pc:sldMk cId="1154650790" sldId="297"/>
            <ac:picMk id="2" creationId="{9C3BA5CD-3006-4A20-C666-184AA7BD66A3}"/>
          </ac:picMkLst>
        </pc:picChg>
      </pc:sldChg>
    </pc:docChg>
  </pc:docChgLst>
  <pc:docChgLst>
    <pc:chgData name="Abdrishitov, Elzat" userId="59185af6-d562-4473-86a6-f5ace3586424" providerId="ADAL" clId="{47556F26-92AD-422E-AE55-6292A3282816}"/>
    <pc:docChg chg="undo custSel modSld">
      <pc:chgData name="Abdrishitov, Elzat" userId="59185af6-d562-4473-86a6-f5ace3586424" providerId="ADAL" clId="{47556F26-92AD-422E-AE55-6292A3282816}" dt="2023-04-14T09:43:31.258" v="85" actId="20577"/>
      <pc:docMkLst>
        <pc:docMk/>
      </pc:docMkLst>
      <pc:sldChg chg="addSp delSp modSp mod">
        <pc:chgData name="Abdrishitov, Elzat" userId="59185af6-d562-4473-86a6-f5ace3586424" providerId="ADAL" clId="{47556F26-92AD-422E-AE55-6292A3282816}" dt="2023-04-14T09:43:31.258" v="85" actId="20577"/>
        <pc:sldMkLst>
          <pc:docMk/>
          <pc:sldMk cId="731446518" sldId="266"/>
        </pc:sldMkLst>
        <pc:spChg chg="mod">
          <ac:chgData name="Abdrishitov, Elzat" userId="59185af6-d562-4473-86a6-f5ace3586424" providerId="ADAL" clId="{47556F26-92AD-422E-AE55-6292A3282816}" dt="2023-04-14T09:24:55.518" v="50" actId="1076"/>
          <ac:spMkLst>
            <pc:docMk/>
            <pc:sldMk cId="731446518" sldId="266"/>
            <ac:spMk id="16" creationId="{57DDE555-AB35-8384-ACEA-3189FB4F5CBC}"/>
          </ac:spMkLst>
        </pc:spChg>
        <pc:spChg chg="mod">
          <ac:chgData name="Abdrishitov, Elzat" userId="59185af6-d562-4473-86a6-f5ace3586424" providerId="ADAL" clId="{47556F26-92AD-422E-AE55-6292A3282816}" dt="2023-04-14T09:43:31.258" v="85" actId="20577"/>
          <ac:spMkLst>
            <pc:docMk/>
            <pc:sldMk cId="731446518" sldId="266"/>
            <ac:spMk id="21" creationId="{B0F516EA-EBED-49BF-91F6-7ECB7D70BFC4}"/>
          </ac:spMkLst>
        </pc:spChg>
        <pc:picChg chg="add mod">
          <ac:chgData name="Abdrishitov, Elzat" userId="59185af6-d562-4473-86a6-f5ace3586424" providerId="ADAL" clId="{47556F26-92AD-422E-AE55-6292A3282816}" dt="2023-04-14T09:24:58.435" v="51" actId="14100"/>
          <ac:picMkLst>
            <pc:docMk/>
            <pc:sldMk cId="731446518" sldId="266"/>
            <ac:picMk id="3" creationId="{54CB5EC5-D36D-CBB2-2ED2-6C38E236A7A5}"/>
          </ac:picMkLst>
        </pc:picChg>
        <pc:picChg chg="add mod">
          <ac:chgData name="Abdrishitov, Elzat" userId="59185af6-d562-4473-86a6-f5ace3586424" providerId="ADAL" clId="{47556F26-92AD-422E-AE55-6292A3282816}" dt="2023-04-14T09:20:11.863" v="42" actId="1076"/>
          <ac:picMkLst>
            <pc:docMk/>
            <pc:sldMk cId="731446518" sldId="266"/>
            <ac:picMk id="4" creationId="{D6D18EF0-8A56-33E1-253F-92D0AA657622}"/>
          </ac:picMkLst>
        </pc:picChg>
        <pc:picChg chg="add mod">
          <ac:chgData name="Abdrishitov, Elzat" userId="59185af6-d562-4473-86a6-f5ace3586424" providerId="ADAL" clId="{47556F26-92AD-422E-AE55-6292A3282816}" dt="2023-04-14T09:25:12.761" v="52" actId="1076"/>
          <ac:picMkLst>
            <pc:docMk/>
            <pc:sldMk cId="731446518" sldId="266"/>
            <ac:picMk id="6" creationId="{A1A4582F-8C68-B18A-1D8D-D7600AC3D104}"/>
          </ac:picMkLst>
        </pc:picChg>
        <pc:picChg chg="del">
          <ac:chgData name="Abdrishitov, Elzat" userId="59185af6-d562-4473-86a6-f5ace3586424" providerId="ADAL" clId="{47556F26-92AD-422E-AE55-6292A3282816}" dt="2023-04-14T09:19:03.005" v="29" actId="478"/>
          <ac:picMkLst>
            <pc:docMk/>
            <pc:sldMk cId="731446518" sldId="266"/>
            <ac:picMk id="11" creationId="{4392D7D0-F8B9-18DC-EFCE-02B3CB7760E4}"/>
          </ac:picMkLst>
        </pc:picChg>
        <pc:picChg chg="del mod">
          <ac:chgData name="Abdrishitov, Elzat" userId="59185af6-d562-4473-86a6-f5ace3586424" providerId="ADAL" clId="{47556F26-92AD-422E-AE55-6292A3282816}" dt="2023-04-14T09:24:45.154" v="49" actId="478"/>
          <ac:picMkLst>
            <pc:docMk/>
            <pc:sldMk cId="731446518" sldId="266"/>
            <ac:picMk id="13" creationId="{4FD2C855-4352-958B-CF60-B73F7E96E003}"/>
          </ac:picMkLst>
        </pc:picChg>
        <pc:picChg chg="del mod">
          <ac:chgData name="Abdrishitov, Elzat" userId="59185af6-d562-4473-86a6-f5ace3586424" providerId="ADAL" clId="{47556F26-92AD-422E-AE55-6292A3282816}" dt="2023-04-14T09:24:44.441" v="48" actId="478"/>
          <ac:picMkLst>
            <pc:docMk/>
            <pc:sldMk cId="731446518" sldId="266"/>
            <ac:picMk id="14" creationId="{A679D0AC-3366-37CE-C810-F087EAB1F2DC}"/>
          </ac:picMkLst>
        </pc:picChg>
      </pc:sldChg>
      <pc:sldChg chg="modSp">
        <pc:chgData name="Abdrishitov, Elzat" userId="59185af6-d562-4473-86a6-f5ace3586424" providerId="ADAL" clId="{47556F26-92AD-422E-AE55-6292A3282816}" dt="2023-04-14T09:02:03.585" v="1" actId="1076"/>
        <pc:sldMkLst>
          <pc:docMk/>
          <pc:sldMk cId="3877706902" sldId="296"/>
        </pc:sldMkLst>
        <pc:picChg chg="mod">
          <ac:chgData name="Abdrishitov, Elzat" userId="59185af6-d562-4473-86a6-f5ace3586424" providerId="ADAL" clId="{47556F26-92AD-422E-AE55-6292A3282816}" dt="2023-04-14T09:02:03.585" v="1" actId="1076"/>
          <ac:picMkLst>
            <pc:docMk/>
            <pc:sldMk cId="3877706902" sldId="296"/>
            <ac:picMk id="8" creationId="{122EEBC4-9154-D1ED-1B08-67B9A7857D63}"/>
          </ac:picMkLst>
        </pc:picChg>
      </pc:sldChg>
      <pc:sldChg chg="addSp delSp modSp mod">
        <pc:chgData name="Abdrishitov, Elzat" userId="59185af6-d562-4473-86a6-f5ace3586424" providerId="ADAL" clId="{47556F26-92AD-422E-AE55-6292A3282816}" dt="2023-04-14T09:17:55.610" v="28" actId="478"/>
        <pc:sldMkLst>
          <pc:docMk/>
          <pc:sldMk cId="1154650790" sldId="297"/>
        </pc:sldMkLst>
        <pc:spChg chg="del mod topLvl">
          <ac:chgData name="Abdrishitov, Elzat" userId="59185af6-d562-4473-86a6-f5ace3586424" providerId="ADAL" clId="{47556F26-92AD-422E-AE55-6292A3282816}" dt="2023-04-14T09:08:36.376" v="9" actId="478"/>
          <ac:spMkLst>
            <pc:docMk/>
            <pc:sldMk cId="1154650790" sldId="297"/>
            <ac:spMk id="22" creationId="{507C7693-F9E6-4AAD-9E79-8AB4A97BC73E}"/>
          </ac:spMkLst>
        </pc:spChg>
        <pc:spChg chg="mod topLvl">
          <ac:chgData name="Abdrishitov, Elzat" userId="59185af6-d562-4473-86a6-f5ace3586424" providerId="ADAL" clId="{47556F26-92AD-422E-AE55-6292A3282816}" dt="2023-04-14T09:08:48.278" v="10" actId="1076"/>
          <ac:spMkLst>
            <pc:docMk/>
            <pc:sldMk cId="1154650790" sldId="297"/>
            <ac:spMk id="23" creationId="{063D3C47-69CB-43F7-B6A4-99DFBB81D461}"/>
          </ac:spMkLst>
        </pc:spChg>
        <pc:grpChg chg="del">
          <ac:chgData name="Abdrishitov, Elzat" userId="59185af6-d562-4473-86a6-f5ace3586424" providerId="ADAL" clId="{47556F26-92AD-422E-AE55-6292A3282816}" dt="2023-04-14T09:08:36.376" v="9" actId="478"/>
          <ac:grpSpMkLst>
            <pc:docMk/>
            <pc:sldMk cId="1154650790" sldId="297"/>
            <ac:grpSpMk id="20" creationId="{4EC864B5-4CA2-411E-ACBD-D3DDDA39F75D}"/>
          </ac:grpSpMkLst>
        </pc:grpChg>
        <pc:picChg chg="del mod">
          <ac:chgData name="Abdrishitov, Elzat" userId="59185af6-d562-4473-86a6-f5ace3586424" providerId="ADAL" clId="{47556F26-92AD-422E-AE55-6292A3282816}" dt="2023-04-14T09:17:54.222" v="26" actId="478"/>
          <ac:picMkLst>
            <pc:docMk/>
            <pc:sldMk cId="1154650790" sldId="297"/>
            <ac:picMk id="2" creationId="{9C3BA5CD-3006-4A20-C666-184AA7BD66A3}"/>
          </ac:picMkLst>
        </pc:picChg>
        <pc:picChg chg="del">
          <ac:chgData name="Abdrishitov, Elzat" userId="59185af6-d562-4473-86a6-f5ace3586424" providerId="ADAL" clId="{47556F26-92AD-422E-AE55-6292A3282816}" dt="2023-04-14T09:08:05.433" v="2" actId="478"/>
          <ac:picMkLst>
            <pc:docMk/>
            <pc:sldMk cId="1154650790" sldId="297"/>
            <ac:picMk id="3" creationId="{AF00DB85-1797-1730-B9FD-EE3C141B1995}"/>
          </ac:picMkLst>
        </pc:picChg>
        <pc:picChg chg="del mod">
          <ac:chgData name="Abdrishitov, Elzat" userId="59185af6-d562-4473-86a6-f5ace3586424" providerId="ADAL" clId="{47556F26-92AD-422E-AE55-6292A3282816}" dt="2023-04-14T09:17:55.610" v="28" actId="478"/>
          <ac:picMkLst>
            <pc:docMk/>
            <pc:sldMk cId="1154650790" sldId="297"/>
            <ac:picMk id="4" creationId="{FA52CD09-44F9-C207-3103-4E24CA70DC68}"/>
          </ac:picMkLst>
        </pc:picChg>
        <pc:picChg chg="del mod">
          <ac:chgData name="Abdrishitov, Elzat" userId="59185af6-d562-4473-86a6-f5ace3586424" providerId="ADAL" clId="{47556F26-92AD-422E-AE55-6292A3282816}" dt="2023-04-14T09:17:54.962" v="27" actId="478"/>
          <ac:picMkLst>
            <pc:docMk/>
            <pc:sldMk cId="1154650790" sldId="297"/>
            <ac:picMk id="6" creationId="{C456B5AA-6A67-3427-5891-377511988D54}"/>
          </ac:picMkLst>
        </pc:picChg>
        <pc:picChg chg="add mod">
          <ac:chgData name="Abdrishitov, Elzat" userId="59185af6-d562-4473-86a6-f5ace3586424" providerId="ADAL" clId="{47556F26-92AD-422E-AE55-6292A3282816}" dt="2023-04-14T09:16:32.128" v="15" actId="14100"/>
          <ac:picMkLst>
            <pc:docMk/>
            <pc:sldMk cId="1154650790" sldId="297"/>
            <ac:picMk id="8" creationId="{93EECD98-B03C-385B-FFAC-66E17960C045}"/>
          </ac:picMkLst>
        </pc:picChg>
        <pc:picChg chg="add mod">
          <ac:chgData name="Abdrishitov, Elzat" userId="59185af6-d562-4473-86a6-f5ace3586424" providerId="ADAL" clId="{47556F26-92AD-422E-AE55-6292A3282816}" dt="2023-04-14T09:17:19.002" v="19" actId="14100"/>
          <ac:picMkLst>
            <pc:docMk/>
            <pc:sldMk cId="1154650790" sldId="297"/>
            <ac:picMk id="10" creationId="{39426B75-EA5F-A416-BB02-E4C55C45A37E}"/>
          </ac:picMkLst>
        </pc:picChg>
        <pc:picChg chg="add mod">
          <ac:chgData name="Abdrishitov, Elzat" userId="59185af6-d562-4473-86a6-f5ace3586424" providerId="ADAL" clId="{47556F26-92AD-422E-AE55-6292A3282816}" dt="2023-04-14T09:17:23.921" v="21" actId="1076"/>
          <ac:picMkLst>
            <pc:docMk/>
            <pc:sldMk cId="1154650790" sldId="297"/>
            <ac:picMk id="11" creationId="{A18BB820-EA92-0B2A-1A2E-24D442B4DF46}"/>
          </ac:picMkLst>
        </pc:picChg>
        <pc:picChg chg="add mod">
          <ac:chgData name="Abdrishitov, Elzat" userId="59185af6-d562-4473-86a6-f5ace3586424" providerId="ADAL" clId="{47556F26-92AD-422E-AE55-6292A3282816}" dt="2023-04-14T09:17:28.017" v="23" actId="1076"/>
          <ac:picMkLst>
            <pc:docMk/>
            <pc:sldMk cId="1154650790" sldId="297"/>
            <ac:picMk id="12" creationId="{B669B02A-C8B3-944C-B5A9-9D3BA7E18D41}"/>
          </ac:picMkLst>
        </pc:picChg>
        <pc:picChg chg="add mod">
          <ac:chgData name="Abdrishitov, Elzat" userId="59185af6-d562-4473-86a6-f5ace3586424" providerId="ADAL" clId="{47556F26-92AD-422E-AE55-6292A3282816}" dt="2023-04-14T09:17:38.186" v="25" actId="1076"/>
          <ac:picMkLst>
            <pc:docMk/>
            <pc:sldMk cId="1154650790" sldId="297"/>
            <ac:picMk id="13" creationId="{9AA67448-984E-3DDA-AE80-A62280674EF4}"/>
          </ac:picMkLst>
        </pc:picChg>
      </pc:sldChg>
    </pc:docChg>
  </pc:docChgLst>
  <pc:docChgLst>
    <pc:chgData name="Abdrishitov, Elzat" userId="59185af6-d562-4473-86a6-f5ace3586424" providerId="ADAL" clId="{14907E6C-8B4C-47B2-9514-6E7218AC661C}"/>
    <pc:docChg chg="mod modSld">
      <pc:chgData name="Abdrishitov, Elzat" userId="59185af6-d562-4473-86a6-f5ace3586424" providerId="ADAL" clId="{14907E6C-8B4C-47B2-9514-6E7218AC661C}" dt="2023-04-14T06:50:41.456" v="36" actId="20577"/>
      <pc:docMkLst>
        <pc:docMk/>
      </pc:docMkLst>
      <pc:sldChg chg="modSp mod">
        <pc:chgData name="Abdrishitov, Elzat" userId="59185af6-d562-4473-86a6-f5ace3586424" providerId="ADAL" clId="{14907E6C-8B4C-47B2-9514-6E7218AC661C}" dt="2023-04-14T06:50:41.456" v="36" actId="20577"/>
        <pc:sldMkLst>
          <pc:docMk/>
          <pc:sldMk cId="2594581611" sldId="281"/>
        </pc:sldMkLst>
        <pc:spChg chg="mod">
          <ac:chgData name="Abdrishitov, Elzat" userId="59185af6-d562-4473-86a6-f5ace3586424" providerId="ADAL" clId="{14907E6C-8B4C-47B2-9514-6E7218AC661C}" dt="2023-04-14T06:50:41.456" v="36" actId="20577"/>
          <ac:spMkLst>
            <pc:docMk/>
            <pc:sldMk cId="2594581611" sldId="281"/>
            <ac:spMk id="2" creationId="{97C2823C-7573-BBDA-EC61-D4DC7608088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2244726"/>
            <a:ext cx="9715500" cy="4775200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7204076"/>
            <a:ext cx="8572500" cy="3311524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6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8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730250"/>
            <a:ext cx="2464594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730250"/>
            <a:ext cx="7250906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2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0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3419479"/>
            <a:ext cx="9858375" cy="5705474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9178929"/>
            <a:ext cx="9858375" cy="3000374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/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3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3651250"/>
            <a:ext cx="48577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3651250"/>
            <a:ext cx="48577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6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730253"/>
            <a:ext cx="9858375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3" y="3362326"/>
            <a:ext cx="4835425" cy="1647824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3" y="5010150"/>
            <a:ext cx="483542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3362326"/>
            <a:ext cx="4859239" cy="1647824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5010150"/>
            <a:ext cx="4859239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5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87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1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914400"/>
            <a:ext cx="3686473" cy="32004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1974853"/>
            <a:ext cx="5786438" cy="9747250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4114800"/>
            <a:ext cx="3686473" cy="7623176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2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914400"/>
            <a:ext cx="3686473" cy="32004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1974853"/>
            <a:ext cx="5786438" cy="9747250"/>
          </a:xfrm>
        </p:spPr>
        <p:txBody>
          <a:bodyPr anchor="t"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4114800"/>
            <a:ext cx="3686473" cy="7623176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8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730253"/>
            <a:ext cx="9858375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3651250"/>
            <a:ext cx="9858375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12712703"/>
            <a:ext cx="25717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B1C25-ED2C-48F5-B089-B2373B597205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12712703"/>
            <a:ext cx="385762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12712703"/>
            <a:ext cx="25717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D5882-58A9-4FB2-9E9F-3DDC61CEF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5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B460096-79C5-2263-6FCE-7D248CFD8C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806" y="3295880"/>
            <a:ext cx="4339154" cy="62168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dist="215900" dir="2700000" algn="ctr" rotWithShape="0">
              <a:srgbClr val="898CC3"/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B665C3-1516-4FFA-BCD9-B34DE005F8C7}"/>
              </a:ext>
            </a:extLst>
          </p:cNvPr>
          <p:cNvSpPr txBox="1"/>
          <p:nvPr/>
        </p:nvSpPr>
        <p:spPr>
          <a:xfrm>
            <a:off x="597878" y="10268121"/>
            <a:ext cx="10124996" cy="86177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62915" indent="-462915">
              <a:buFont typeface="+mj-lt"/>
              <a:buAutoNum type="arabicPeriod"/>
            </a:pP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</a:rPr>
              <a:t>Войдите на сайт Оriflame, используя свой регистрационный номер</a:t>
            </a:r>
            <a:endParaRPr lang="en-US" sz="2500" dirty="0">
              <a:solidFill>
                <a:schemeClr val="bg1"/>
              </a:solidFill>
              <a:latin typeface="Oriflame Sans 2.0"/>
            </a:endParaRPr>
          </a:p>
          <a:p>
            <a:pPr marL="462915" indent="-462915">
              <a:buFont typeface="+mj-lt"/>
              <a:buAutoNum type="arabicPeriod"/>
            </a:pP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</a:rPr>
              <a:t>Зайдите в главное меню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cs typeface="Calibri"/>
                <a:sym typeface="Wingdings" panose="05000000000000000000" pitchFamily="2" charset="2"/>
              </a:rPr>
              <a:t> –</a:t>
            </a:r>
            <a:r>
              <a:rPr lang="mn-MN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 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  <a:cs typeface="Calibri"/>
                <a:sym typeface="Wingdings" panose="05000000000000000000" pitchFamily="2" charset="2"/>
              </a:rPr>
              <a:t> Заказы-Претензии-Оформить претензию</a:t>
            </a:r>
            <a:r>
              <a:rPr lang="ru-RU" sz="2500" dirty="0">
                <a:solidFill>
                  <a:schemeClr val="bg1"/>
                </a:solidFill>
                <a:latin typeface="Oriflame Sans 2.0" panose="020B0502020204020303" pitchFamily="34" charset="0"/>
                <a:ea typeface="Times New Roman" panose="02020603050405020304" pitchFamily="18" charset="0"/>
              </a:rPr>
              <a:t> </a:t>
            </a:r>
            <a:endParaRPr lang="en-US" sz="2520" dirty="0">
              <a:solidFill>
                <a:schemeClr val="bg1"/>
              </a:solidFill>
              <a:cs typeface="Calibri" panose="020F0502020204030204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EC864B5-4CA2-411E-ACBD-D3DDDA39F75D}"/>
              </a:ext>
            </a:extLst>
          </p:cNvPr>
          <p:cNvGrpSpPr/>
          <p:nvPr/>
        </p:nvGrpSpPr>
        <p:grpSpPr>
          <a:xfrm>
            <a:off x="997324" y="2670337"/>
            <a:ext cx="6761420" cy="3512715"/>
            <a:chOff x="-303972" y="2384074"/>
            <a:chExt cx="7511907" cy="3902611"/>
          </a:xfrm>
        </p:grpSpPr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62C65044-5536-4548-B40D-F1B8909AF9D4}"/>
                </a:ext>
              </a:extLst>
            </p:cNvPr>
            <p:cNvSpPr/>
            <p:nvPr/>
          </p:nvSpPr>
          <p:spPr>
            <a:xfrm>
              <a:off x="4370583" y="5486585"/>
              <a:ext cx="1272948" cy="8001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2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3D3C47-69CB-43F7-B6A4-99DFBB81D461}"/>
                </a:ext>
              </a:extLst>
            </p:cNvPr>
            <p:cNvSpPr txBox="1"/>
            <p:nvPr/>
          </p:nvSpPr>
          <p:spPr>
            <a:xfrm flipH="1">
              <a:off x="5240599" y="2384074"/>
              <a:ext cx="1967336" cy="658268"/>
            </a:xfrm>
            <a:prstGeom prst="wedgeRoundRectCallout">
              <a:avLst/>
            </a:prstGeom>
            <a:solidFill>
              <a:srgbClr val="9DD9B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80" b="1">
                  <a:solidFill>
                    <a:schemeClr val="bg1"/>
                  </a:solidFill>
                  <a:latin typeface="Oriflame Sans 2.0" panose="020B0502020204020303" pitchFamily="34" charset="0"/>
                </a:rPr>
                <a:t>ШАГ</a:t>
              </a:r>
              <a:r>
                <a:rPr lang="en-US" sz="2880" b="1">
                  <a:solidFill>
                    <a:schemeClr val="bg1"/>
                  </a:solidFill>
                  <a:latin typeface="Oriflame Sans 2.0" panose="020B0502020204020303" pitchFamily="34" charset="0"/>
                </a:rPr>
                <a:t> 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07C7693-F9E6-4AAD-9E79-8AB4A97BC73E}"/>
                </a:ext>
              </a:extLst>
            </p:cNvPr>
            <p:cNvSpPr txBox="1"/>
            <p:nvPr/>
          </p:nvSpPr>
          <p:spPr>
            <a:xfrm flipH="1">
              <a:off x="-303972" y="2384074"/>
              <a:ext cx="1755151" cy="658268"/>
            </a:xfrm>
            <a:prstGeom prst="wedgeRoundRectCallout">
              <a:avLst/>
            </a:prstGeom>
            <a:solidFill>
              <a:srgbClr val="9DD9B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ШАГ </a:t>
              </a:r>
              <a:r>
                <a:rPr lang="en-US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1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97C2823C-7573-BBDA-EC61-D4DC76080887}"/>
              </a:ext>
            </a:extLst>
          </p:cNvPr>
          <p:cNvSpPr txBox="1">
            <a:spLocks/>
          </p:cNvSpPr>
          <p:nvPr/>
        </p:nvSpPr>
        <p:spPr>
          <a:xfrm>
            <a:off x="0" y="608377"/>
            <a:ext cx="1143000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en-US" sz="2800" dirty="0">
              <a:solidFill>
                <a:schemeClr val="bg2">
                  <a:lumMod val="50000"/>
                </a:schemeClr>
              </a:solidFill>
              <a:latin typeface="Oriflame Sans" panose="020B05020202040203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2B60EED-7770-A6C9-0220-0A69552AB3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3350" y="3295880"/>
            <a:ext cx="3131513" cy="6358074"/>
          </a:xfrm>
          <a:prstGeom prst="rect">
            <a:avLst/>
          </a:prstGeom>
        </p:spPr>
      </p:pic>
      <p:pic>
        <p:nvPicPr>
          <p:cNvPr id="25" name="Picture 4" descr="Free Hand Click Icon, Symbol. PNG, SVG Download.">
            <a:extLst>
              <a:ext uri="{FF2B5EF4-FFF2-40B4-BE49-F238E27FC236}">
                <a16:creationId xmlns:a16="http://schemas.microsoft.com/office/drawing/2014/main" id="{05CC11F8-30A6-4540-A659-271B727CC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77037" y="8095980"/>
            <a:ext cx="662229" cy="662229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ree Hand Click Icon, Symbol. PNG, SVG Download.">
            <a:extLst>
              <a:ext uri="{FF2B5EF4-FFF2-40B4-BE49-F238E27FC236}">
                <a16:creationId xmlns:a16="http://schemas.microsoft.com/office/drawing/2014/main" id="{9AE90748-9D67-4402-E118-159606B66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71176" y="5389004"/>
            <a:ext cx="628313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Free Hand Click Icon, Symbol. PNG, SVG Download.">
            <a:extLst>
              <a:ext uri="{FF2B5EF4-FFF2-40B4-BE49-F238E27FC236}">
                <a16:creationId xmlns:a16="http://schemas.microsoft.com/office/drawing/2014/main" id="{122EEBC4-9154-D1ED-1B08-67B9A7857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32047" y="7611142"/>
            <a:ext cx="607059" cy="607059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58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EC864B5-4CA2-411E-ACBD-D3DDDA39F75D}"/>
              </a:ext>
            </a:extLst>
          </p:cNvPr>
          <p:cNvGrpSpPr/>
          <p:nvPr/>
        </p:nvGrpSpPr>
        <p:grpSpPr>
          <a:xfrm>
            <a:off x="597878" y="-1039486"/>
            <a:ext cx="3635105" cy="3079742"/>
            <a:chOff x="-5326640" y="-123235"/>
            <a:chExt cx="6782798" cy="609916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3D3C47-69CB-43F7-B6A4-99DFBB81D461}"/>
                </a:ext>
              </a:extLst>
            </p:cNvPr>
            <p:cNvSpPr txBox="1"/>
            <p:nvPr/>
          </p:nvSpPr>
          <p:spPr>
            <a:xfrm flipH="1">
              <a:off x="-5326640" y="4802530"/>
              <a:ext cx="2697643" cy="1173402"/>
            </a:xfrm>
            <a:prstGeom prst="wedgeRoundRectCallout">
              <a:avLst/>
            </a:prstGeom>
            <a:solidFill>
              <a:srgbClr val="9DD9B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ШАГ</a:t>
              </a:r>
              <a:r>
                <a:rPr lang="en-US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 </a:t>
              </a:r>
              <a:r>
                <a:rPr lang="ru-RU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3</a:t>
              </a:r>
              <a:endParaRPr lang="en-US" sz="2880" b="1" dirty="0">
                <a:solidFill>
                  <a:schemeClr val="bg1"/>
                </a:solidFill>
                <a:latin typeface="Oriflame Sans 2.0" panose="020B0502020204020303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07C7693-F9E6-4AAD-9E79-8AB4A97BC73E}"/>
                </a:ext>
              </a:extLst>
            </p:cNvPr>
            <p:cNvSpPr txBox="1"/>
            <p:nvPr/>
          </p:nvSpPr>
          <p:spPr>
            <a:xfrm flipH="1">
              <a:off x="-298993" y="-123235"/>
              <a:ext cx="1755151" cy="658268"/>
            </a:xfrm>
            <a:prstGeom prst="wedgeRoundRectCallout">
              <a:avLst/>
            </a:prstGeom>
            <a:solidFill>
              <a:srgbClr val="9DD9BD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80" b="1" dirty="0">
                  <a:solidFill>
                    <a:schemeClr val="bg1"/>
                  </a:solidFill>
                  <a:latin typeface="Oriflame Sans 2.0" panose="020B0502020204020303" pitchFamily="34" charset="0"/>
                </a:rPr>
                <a:t>ШАГ 3</a:t>
              </a:r>
              <a:endParaRPr lang="en-US" sz="2880" b="1" dirty="0">
                <a:solidFill>
                  <a:schemeClr val="bg1"/>
                </a:solidFill>
                <a:latin typeface="Oriflame Sans 2.0" panose="020B0502020204020303" pitchFamily="34" charset="0"/>
              </a:endParaRPr>
            </a:p>
          </p:txBody>
        </p:sp>
      </p:grpSp>
      <p:pic>
        <p:nvPicPr>
          <p:cNvPr id="25" name="Picture 4" descr="Free Hand Click Icon, Symbol. PNG, SVG Download.">
            <a:extLst>
              <a:ext uri="{FF2B5EF4-FFF2-40B4-BE49-F238E27FC236}">
                <a16:creationId xmlns:a16="http://schemas.microsoft.com/office/drawing/2014/main" id="{05CC11F8-30A6-4540-A659-271B727CC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5976" y="5860013"/>
            <a:ext cx="662229" cy="662229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Free Hand Click Icon, Symbol. PNG, SVG Download.">
            <a:extLst>
              <a:ext uri="{FF2B5EF4-FFF2-40B4-BE49-F238E27FC236}">
                <a16:creationId xmlns:a16="http://schemas.microsoft.com/office/drawing/2014/main" id="{9AE90748-9D67-4402-E118-159606B66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2539" y="5778941"/>
            <a:ext cx="628313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B8947C9-C3FE-AC27-6FA3-59FB95470E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18" y="2153097"/>
            <a:ext cx="10121256" cy="9657758"/>
          </a:xfrm>
          <a:prstGeom prst="rect">
            <a:avLst/>
          </a:prstGeom>
        </p:spPr>
      </p:pic>
      <p:pic>
        <p:nvPicPr>
          <p:cNvPr id="8" name="Picture 4" descr="Free Hand Click Icon, Symbol. PNG, SVG Download.">
            <a:extLst>
              <a:ext uri="{FF2B5EF4-FFF2-40B4-BE49-F238E27FC236}">
                <a16:creationId xmlns:a16="http://schemas.microsoft.com/office/drawing/2014/main" id="{122EEBC4-9154-D1ED-1B08-67B9A7857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93852" y="6460892"/>
            <a:ext cx="720405" cy="720405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Free Hand Click Icon, Symbol. PNG, SVG Download.">
            <a:extLst>
              <a:ext uri="{FF2B5EF4-FFF2-40B4-BE49-F238E27FC236}">
                <a16:creationId xmlns:a16="http://schemas.microsoft.com/office/drawing/2014/main" id="{DAB11466-0271-2A5F-37DE-60C93EB01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82820" flipH="1">
            <a:off x="9762010" y="11086382"/>
            <a:ext cx="720405" cy="720405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70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3D3C47-69CB-43F7-B6A4-99DFBB81D461}"/>
              </a:ext>
            </a:extLst>
          </p:cNvPr>
          <p:cNvSpPr txBox="1"/>
          <p:nvPr/>
        </p:nvSpPr>
        <p:spPr>
          <a:xfrm flipH="1">
            <a:off x="719877" y="218274"/>
            <a:ext cx="1445748" cy="592503"/>
          </a:xfrm>
          <a:prstGeom prst="wedgeRoundRectCallout">
            <a:avLst/>
          </a:prstGeom>
          <a:solidFill>
            <a:srgbClr val="9DD9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ШАГ</a:t>
            </a:r>
            <a:r>
              <a:rPr lang="en-US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 </a:t>
            </a:r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4</a:t>
            </a:r>
            <a:endParaRPr lang="en-US" sz="2880" b="1" dirty="0">
              <a:solidFill>
                <a:schemeClr val="bg1"/>
              </a:solidFill>
              <a:latin typeface="Oriflame Sans 2.0" panose="020B0502020204020303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3EECD98-B03C-385B-FFAC-66E17960C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77" y="810777"/>
            <a:ext cx="9990246" cy="324143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9426B75-EA5F-A416-BB02-E4C55C4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77" y="4052207"/>
            <a:ext cx="9990246" cy="8028423"/>
          </a:xfrm>
          <a:prstGeom prst="rect">
            <a:avLst/>
          </a:prstGeom>
        </p:spPr>
      </p:pic>
      <p:pic>
        <p:nvPicPr>
          <p:cNvPr id="11" name="Picture 4" descr="Free Hand Click Icon, Symbol. PNG, SVG Download.">
            <a:extLst>
              <a:ext uri="{FF2B5EF4-FFF2-40B4-BE49-F238E27FC236}">
                <a16:creationId xmlns:a16="http://schemas.microsoft.com/office/drawing/2014/main" id="{A18BB820-EA92-0B2A-1A2E-24D442B4D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12110" y="11606034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Free Hand Click Icon, Symbol. PNG, SVG Download.">
            <a:extLst>
              <a:ext uri="{FF2B5EF4-FFF2-40B4-BE49-F238E27FC236}">
                <a16:creationId xmlns:a16="http://schemas.microsoft.com/office/drawing/2014/main" id="{B669B02A-C8B3-944C-B5A9-9D3BA7E18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53448" y="7752262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Free Hand Click Icon, Symbol. PNG, SVG Download.">
            <a:extLst>
              <a:ext uri="{FF2B5EF4-FFF2-40B4-BE49-F238E27FC236}">
                <a16:creationId xmlns:a16="http://schemas.microsoft.com/office/drawing/2014/main" id="{9AA67448-984E-3DDA-AE80-A62280674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7848" y="6073713"/>
            <a:ext cx="662229" cy="628313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650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5867C21-8FE5-4C20-BF8B-6470A7D461B7}"/>
              </a:ext>
            </a:extLst>
          </p:cNvPr>
          <p:cNvSpPr/>
          <p:nvPr/>
        </p:nvSpPr>
        <p:spPr>
          <a:xfrm>
            <a:off x="0" y="0"/>
            <a:ext cx="11430000" cy="13715999"/>
          </a:xfrm>
          <a:prstGeom prst="rect">
            <a:avLst/>
          </a:prstGeom>
          <a:solidFill>
            <a:srgbClr val="B2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N" sz="162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F516EA-EBED-49BF-91F6-7ECB7D70BFC4}"/>
              </a:ext>
            </a:extLst>
          </p:cNvPr>
          <p:cNvSpPr txBox="1"/>
          <p:nvPr/>
        </p:nvSpPr>
        <p:spPr>
          <a:xfrm>
            <a:off x="0" y="12088399"/>
            <a:ext cx="11430000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62915" indent="-462915">
              <a:spcBef>
                <a:spcPts val="1800"/>
              </a:spcBef>
              <a:buFont typeface="+mj-lt"/>
              <a:buAutoNum type="arabicPeriod"/>
            </a:pPr>
            <a:r>
              <a:rPr lang="ru-RU" sz="2800" dirty="0">
                <a:solidFill>
                  <a:schemeClr val="bg1"/>
                </a:solidFill>
                <a:latin typeface="Oriflame Sans 2.0"/>
              </a:rPr>
              <a:t>Обязательно напишите в комментарии по какой причине отказались </a:t>
            </a:r>
            <a:r>
              <a:rPr lang="ru-RU" sz="2800">
                <a:solidFill>
                  <a:schemeClr val="bg1"/>
                </a:solidFill>
                <a:latin typeface="Oriflame Sans 2.0"/>
              </a:rPr>
              <a:t>от продукта. </a:t>
            </a:r>
            <a:r>
              <a:rPr lang="ru-RU" sz="2800" dirty="0">
                <a:solidFill>
                  <a:schemeClr val="bg1"/>
                </a:solidFill>
                <a:latin typeface="Oriflame Sans 2.0"/>
              </a:rPr>
              <a:t>И если выбрано всё корректно, то претензию нужно подтвердить и отправить</a:t>
            </a:r>
            <a:endParaRPr lang="en-US" sz="2800" dirty="0">
              <a:solidFill>
                <a:schemeClr val="bg1"/>
              </a:solidFill>
              <a:latin typeface="Oriflame Sans 2.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DDE555-AB35-8384-ACEA-3189FB4F5CBC}"/>
              </a:ext>
            </a:extLst>
          </p:cNvPr>
          <p:cNvSpPr txBox="1"/>
          <p:nvPr/>
        </p:nvSpPr>
        <p:spPr>
          <a:xfrm flipH="1">
            <a:off x="818053" y="203670"/>
            <a:ext cx="1284757" cy="592503"/>
          </a:xfrm>
          <a:prstGeom prst="wedgeRoundRectCallout">
            <a:avLst/>
          </a:prstGeom>
          <a:solidFill>
            <a:srgbClr val="9DD9BD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ШАГ</a:t>
            </a:r>
            <a:r>
              <a:rPr lang="en-US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 </a:t>
            </a:r>
            <a:r>
              <a:rPr lang="ru-RU" sz="2880" b="1" dirty="0">
                <a:solidFill>
                  <a:schemeClr val="bg1"/>
                </a:solidFill>
                <a:latin typeface="Oriflame Sans 2.0" panose="020B0502020204020303" pitchFamily="34" charset="0"/>
              </a:rPr>
              <a:t>5</a:t>
            </a:r>
            <a:endParaRPr lang="en-US" sz="2880" b="1" dirty="0">
              <a:solidFill>
                <a:schemeClr val="bg1"/>
              </a:solidFill>
              <a:latin typeface="Oriflame Sans 2.0" panose="020B0502020204020303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CB5EC5-D36D-CBB2-2ED2-6C38E236A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053" y="796173"/>
            <a:ext cx="10031655" cy="11327546"/>
          </a:xfrm>
          <a:prstGeom prst="rect">
            <a:avLst/>
          </a:prstGeom>
        </p:spPr>
      </p:pic>
      <p:pic>
        <p:nvPicPr>
          <p:cNvPr id="4" name="Picture 4" descr="Free Hand Click Icon, Symbol. PNG, SVG Download.">
            <a:extLst>
              <a:ext uri="{FF2B5EF4-FFF2-40B4-BE49-F238E27FC236}">
                <a16:creationId xmlns:a16="http://schemas.microsoft.com/office/drawing/2014/main" id="{D6D18EF0-8A56-33E1-253F-92D0AA657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28045" y="11261344"/>
            <a:ext cx="662229" cy="662229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ree Hand Click Icon, Symbol. PNG, SVG Download.">
            <a:extLst>
              <a:ext uri="{FF2B5EF4-FFF2-40B4-BE49-F238E27FC236}">
                <a16:creationId xmlns:a16="http://schemas.microsoft.com/office/drawing/2014/main" id="{A1A4582F-8C68-B18A-1D8D-D7600AC3D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79645" y="8913303"/>
            <a:ext cx="662229" cy="662229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bg2">
                <a:lumMod val="90000"/>
                <a:alpha val="47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44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51</Words>
  <Application>Microsoft Office PowerPoint</Application>
  <PresentationFormat>Custom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Altantuya, Oyuntulkhuur</dc:creator>
  <cp:lastModifiedBy>Abdrishitov, Elzat</cp:lastModifiedBy>
  <cp:revision>4</cp:revision>
  <dcterms:created xsi:type="dcterms:W3CDTF">2022-01-27T08:00:46Z</dcterms:created>
  <dcterms:modified xsi:type="dcterms:W3CDTF">2023-09-22T06:56:41Z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e6e9a73-e4fc-4404-ae69-22ace3c4abbb_Enabled">
    <vt:lpwstr>true</vt:lpwstr>
  </property>
  <property fmtid="{D5CDD505-2E9C-101B-9397-08002B2CF9AE}" pid="3" name="MSIP_Label_1e6e9a73-e4fc-4404-ae69-22ace3c4abbb_SetDate">
    <vt:lpwstr>2023-04-14T06:49:24Z</vt:lpwstr>
  </property>
  <property fmtid="{D5CDD505-2E9C-101B-9397-08002B2CF9AE}" pid="4" name="MSIP_Label_1e6e9a73-e4fc-4404-ae69-22ace3c4abbb_Method">
    <vt:lpwstr>Privileged</vt:lpwstr>
  </property>
  <property fmtid="{D5CDD505-2E9C-101B-9397-08002B2CF9AE}" pid="5" name="MSIP_Label_1e6e9a73-e4fc-4404-ae69-22ace3c4abbb_Name">
    <vt:lpwstr>1e6e9a73-e4fc-4404-ae69-22ace3c4abbb</vt:lpwstr>
  </property>
  <property fmtid="{D5CDD505-2E9C-101B-9397-08002B2CF9AE}" pid="6" name="MSIP_Label_1e6e9a73-e4fc-4404-ae69-22ace3c4abbb_SiteId">
    <vt:lpwstr>e46bc88e-1a4b-44ff-a158-1b9f7eb4561e</vt:lpwstr>
  </property>
  <property fmtid="{D5CDD505-2E9C-101B-9397-08002B2CF9AE}" pid="7" name="MSIP_Label_1e6e9a73-e4fc-4404-ae69-22ace3c4abbb_ActionId">
    <vt:lpwstr>9d3b4d21-a2be-4b1f-bcf7-11516fb914fc</vt:lpwstr>
  </property>
  <property fmtid="{D5CDD505-2E9C-101B-9397-08002B2CF9AE}" pid="8" name="MSIP_Label_1e6e9a73-e4fc-4404-ae69-22ace3c4abbb_ContentBits">
    <vt:lpwstr>0</vt:lpwstr>
  </property>
</Properties>
</file>