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95" r:id="rId2"/>
    <p:sldId id="496" r:id="rId3"/>
    <p:sldId id="498" r:id="rId4"/>
    <p:sldId id="500" r:id="rId5"/>
    <p:sldId id="50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EA5B48-0C2F-46B6-A89A-38E605AF8D7B}" v="5" dt="2025-10-24T08:29:55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zikova, Dilorom" userId="36efc7d8-de24-4156-9f44-5d8864e003cb" providerId="ADAL" clId="{05ECA1CE-85F6-495A-892A-7F70DDFAF2F7}"/>
    <pc:docChg chg="modSld sldOrd">
      <pc:chgData name="Razikova, Dilorom" userId="36efc7d8-de24-4156-9f44-5d8864e003cb" providerId="ADAL" clId="{05ECA1CE-85F6-495A-892A-7F70DDFAF2F7}" dt="2025-10-22T10:28:35.428" v="30" actId="20577"/>
      <pc:docMkLst>
        <pc:docMk/>
      </pc:docMkLst>
      <pc:sldChg chg="modSp mod">
        <pc:chgData name="Razikova, Dilorom" userId="36efc7d8-de24-4156-9f44-5d8864e003cb" providerId="ADAL" clId="{05ECA1CE-85F6-495A-892A-7F70DDFAF2F7}" dt="2025-10-22T10:23:09.266" v="14" actId="20577"/>
        <pc:sldMkLst>
          <pc:docMk/>
          <pc:sldMk cId="2817240946" sldId="496"/>
        </pc:sldMkLst>
        <pc:spChg chg="mod">
          <ac:chgData name="Razikova, Dilorom" userId="36efc7d8-de24-4156-9f44-5d8864e003cb" providerId="ADAL" clId="{05ECA1CE-85F6-495A-892A-7F70DDFAF2F7}" dt="2025-10-22T10:23:09.266" v="14" actId="20577"/>
          <ac:spMkLst>
            <pc:docMk/>
            <pc:sldMk cId="2817240946" sldId="496"/>
            <ac:spMk id="4" creationId="{FF9C592C-F52F-28B4-63E5-42AFE566921F}"/>
          </ac:spMkLst>
        </pc:spChg>
      </pc:sldChg>
      <pc:sldChg chg="modSp mod ord">
        <pc:chgData name="Razikova, Dilorom" userId="36efc7d8-de24-4156-9f44-5d8864e003cb" providerId="ADAL" clId="{05ECA1CE-85F6-495A-892A-7F70DDFAF2F7}" dt="2025-10-22T10:28:35.428" v="30" actId="20577"/>
        <pc:sldMkLst>
          <pc:docMk/>
          <pc:sldMk cId="326846099" sldId="500"/>
        </pc:sldMkLst>
        <pc:spChg chg="mod">
          <ac:chgData name="Razikova, Dilorom" userId="36efc7d8-de24-4156-9f44-5d8864e003cb" providerId="ADAL" clId="{05ECA1CE-85F6-495A-892A-7F70DDFAF2F7}" dt="2025-10-22T10:28:35.428" v="30" actId="20577"/>
          <ac:spMkLst>
            <pc:docMk/>
            <pc:sldMk cId="326846099" sldId="500"/>
            <ac:spMk id="3" creationId="{A06974C2-CFCA-0233-63AC-D8A54D041BDD}"/>
          </ac:spMkLst>
        </pc:spChg>
      </pc:sldChg>
    </pc:docChg>
  </pc:docChgLst>
  <pc:docChgLst>
    <pc:chgData name="Kozhasheva, Nazym" userId="ec10a7f2-fb9b-441a-b838-2ac49c21f051" providerId="ADAL" clId="{93025ED4-4615-42DD-8729-F4062AAA87F5}"/>
    <pc:docChg chg="undo custSel addSld delSld modSld">
      <pc:chgData name="Kozhasheva, Nazym" userId="ec10a7f2-fb9b-441a-b838-2ac49c21f051" providerId="ADAL" clId="{93025ED4-4615-42DD-8729-F4062AAA87F5}" dt="2025-10-23T08:34:58.889" v="54" actId="255"/>
      <pc:docMkLst>
        <pc:docMk/>
      </pc:docMkLst>
      <pc:sldChg chg="modSp mod">
        <pc:chgData name="Kozhasheva, Nazym" userId="ec10a7f2-fb9b-441a-b838-2ac49c21f051" providerId="ADAL" clId="{93025ED4-4615-42DD-8729-F4062AAA87F5}" dt="2025-10-23T07:11:27.855" v="28"/>
        <pc:sldMkLst>
          <pc:docMk/>
          <pc:sldMk cId="2817240946" sldId="496"/>
        </pc:sldMkLst>
        <pc:spChg chg="mod">
          <ac:chgData name="Kozhasheva, Nazym" userId="ec10a7f2-fb9b-441a-b838-2ac49c21f051" providerId="ADAL" clId="{93025ED4-4615-42DD-8729-F4062AAA87F5}" dt="2025-10-23T07:11:27.855" v="28"/>
          <ac:spMkLst>
            <pc:docMk/>
            <pc:sldMk cId="2817240946" sldId="496"/>
            <ac:spMk id="4" creationId="{FF9C592C-F52F-28B4-63E5-42AFE566921F}"/>
          </ac:spMkLst>
        </pc:spChg>
      </pc:sldChg>
      <pc:sldChg chg="modSp del mod modClrScheme chgLayout">
        <pc:chgData name="Kozhasheva, Nazym" userId="ec10a7f2-fb9b-441a-b838-2ac49c21f051" providerId="ADAL" clId="{93025ED4-4615-42DD-8729-F4062AAA87F5}" dt="2025-10-23T08:30:22.479" v="49" actId="47"/>
        <pc:sldMkLst>
          <pc:docMk/>
          <pc:sldMk cId="3267835217" sldId="497"/>
        </pc:sldMkLst>
        <pc:spChg chg="mod ord">
          <ac:chgData name="Kozhasheva, Nazym" userId="ec10a7f2-fb9b-441a-b838-2ac49c21f051" providerId="ADAL" clId="{93025ED4-4615-42DD-8729-F4062AAA87F5}" dt="2025-10-23T08:08:08.054" v="30" actId="700"/>
          <ac:spMkLst>
            <pc:docMk/>
            <pc:sldMk cId="3267835217" sldId="497"/>
            <ac:spMk id="2" creationId="{74EA1305-A7B2-7867-8787-31966B868763}"/>
          </ac:spMkLst>
        </pc:spChg>
        <pc:spChg chg="mod ord">
          <ac:chgData name="Kozhasheva, Nazym" userId="ec10a7f2-fb9b-441a-b838-2ac49c21f051" providerId="ADAL" clId="{93025ED4-4615-42DD-8729-F4062AAA87F5}" dt="2025-10-23T08:08:08.054" v="30" actId="700"/>
          <ac:spMkLst>
            <pc:docMk/>
            <pc:sldMk cId="3267835217" sldId="497"/>
            <ac:spMk id="3" creationId="{52D351D5-7574-716B-EF0D-D2BF00CA70B3}"/>
          </ac:spMkLst>
        </pc:spChg>
      </pc:sldChg>
      <pc:sldChg chg="modSp mod">
        <pc:chgData name="Kozhasheva, Nazym" userId="ec10a7f2-fb9b-441a-b838-2ac49c21f051" providerId="ADAL" clId="{93025ED4-4615-42DD-8729-F4062AAA87F5}" dt="2025-10-23T07:11:21.401" v="27" actId="20577"/>
        <pc:sldMkLst>
          <pc:docMk/>
          <pc:sldMk cId="3665751320" sldId="498"/>
        </pc:sldMkLst>
        <pc:spChg chg="mod">
          <ac:chgData name="Kozhasheva, Nazym" userId="ec10a7f2-fb9b-441a-b838-2ac49c21f051" providerId="ADAL" clId="{93025ED4-4615-42DD-8729-F4062AAA87F5}" dt="2025-10-23T07:11:21.401" v="27" actId="20577"/>
          <ac:spMkLst>
            <pc:docMk/>
            <pc:sldMk cId="3665751320" sldId="498"/>
            <ac:spMk id="4" creationId="{7392D236-A5B9-0768-C1D0-146802976457}"/>
          </ac:spMkLst>
        </pc:spChg>
      </pc:sldChg>
      <pc:sldChg chg="modSp mod">
        <pc:chgData name="Kozhasheva, Nazym" userId="ec10a7f2-fb9b-441a-b838-2ac49c21f051" providerId="ADAL" clId="{93025ED4-4615-42DD-8729-F4062AAA87F5}" dt="2025-10-23T04:51:07.580" v="10" actId="20577"/>
        <pc:sldMkLst>
          <pc:docMk/>
          <pc:sldMk cId="326846099" sldId="500"/>
        </pc:sldMkLst>
        <pc:spChg chg="mod">
          <ac:chgData name="Kozhasheva, Nazym" userId="ec10a7f2-fb9b-441a-b838-2ac49c21f051" providerId="ADAL" clId="{93025ED4-4615-42DD-8729-F4062AAA87F5}" dt="2025-10-23T04:51:07.580" v="10" actId="20577"/>
          <ac:spMkLst>
            <pc:docMk/>
            <pc:sldMk cId="326846099" sldId="500"/>
            <ac:spMk id="3" creationId="{A06974C2-CFCA-0233-63AC-D8A54D041BDD}"/>
          </ac:spMkLst>
        </pc:spChg>
      </pc:sldChg>
      <pc:sldChg chg="addSp delSp modSp add mod">
        <pc:chgData name="Kozhasheva, Nazym" userId="ec10a7f2-fb9b-441a-b838-2ac49c21f051" providerId="ADAL" clId="{93025ED4-4615-42DD-8729-F4062AAA87F5}" dt="2025-10-23T08:34:58.889" v="54" actId="255"/>
        <pc:sldMkLst>
          <pc:docMk/>
          <pc:sldMk cId="1431321879" sldId="501"/>
        </pc:sldMkLst>
        <pc:spChg chg="del">
          <ac:chgData name="Kozhasheva, Nazym" userId="ec10a7f2-fb9b-441a-b838-2ac49c21f051" providerId="ADAL" clId="{93025ED4-4615-42DD-8729-F4062AAA87F5}" dt="2025-10-23T08:29:38.813" v="41" actId="478"/>
          <ac:spMkLst>
            <pc:docMk/>
            <pc:sldMk cId="1431321879" sldId="501"/>
            <ac:spMk id="2" creationId="{74EA1305-A7B2-7867-8787-31966B868763}"/>
          </ac:spMkLst>
        </pc:spChg>
        <pc:spChg chg="del">
          <ac:chgData name="Kozhasheva, Nazym" userId="ec10a7f2-fb9b-441a-b838-2ac49c21f051" providerId="ADAL" clId="{93025ED4-4615-42DD-8729-F4062AAA87F5}" dt="2025-10-23T08:29:21.524" v="34" actId="478"/>
          <ac:spMkLst>
            <pc:docMk/>
            <pc:sldMk cId="1431321879" sldId="501"/>
            <ac:spMk id="3" creationId="{52D351D5-7574-716B-EF0D-D2BF00CA70B3}"/>
          </ac:spMkLst>
        </pc:spChg>
        <pc:spChg chg="add del mod">
          <ac:chgData name="Kozhasheva, Nazym" userId="ec10a7f2-fb9b-441a-b838-2ac49c21f051" providerId="ADAL" clId="{93025ED4-4615-42DD-8729-F4062AAA87F5}" dt="2025-10-23T08:29:23.057" v="35" actId="478"/>
          <ac:spMkLst>
            <pc:docMk/>
            <pc:sldMk cId="1431321879" sldId="501"/>
            <ac:spMk id="5" creationId="{2BACB1A0-9619-F2D9-9717-225C7E1BAEE0}"/>
          </ac:spMkLst>
        </pc:spChg>
        <pc:spChg chg="add mod">
          <ac:chgData name="Kozhasheva, Nazym" userId="ec10a7f2-fb9b-441a-b838-2ac49c21f051" providerId="ADAL" clId="{93025ED4-4615-42DD-8729-F4062AAA87F5}" dt="2025-10-23T08:34:58.889" v="54" actId="255"/>
          <ac:spMkLst>
            <pc:docMk/>
            <pc:sldMk cId="1431321879" sldId="501"/>
            <ac:spMk id="6" creationId="{0F5EA9FC-A67F-203C-A202-CC9CBB22774B}"/>
          </ac:spMkLst>
        </pc:spChg>
        <pc:spChg chg="add del mod">
          <ac:chgData name="Kozhasheva, Nazym" userId="ec10a7f2-fb9b-441a-b838-2ac49c21f051" providerId="ADAL" clId="{93025ED4-4615-42DD-8729-F4062AAA87F5}" dt="2025-10-23T08:29:48.794" v="42" actId="478"/>
          <ac:spMkLst>
            <pc:docMk/>
            <pc:sldMk cId="1431321879" sldId="501"/>
            <ac:spMk id="8" creationId="{4ED5C5E0-2D52-DEBA-A564-DD7D7871FF24}"/>
          </ac:spMkLst>
        </pc:spChg>
        <pc:spChg chg="add mod">
          <ac:chgData name="Kozhasheva, Nazym" userId="ec10a7f2-fb9b-441a-b838-2ac49c21f051" providerId="ADAL" clId="{93025ED4-4615-42DD-8729-F4062AAA87F5}" dt="2025-10-23T08:30:14.506" v="48" actId="13926"/>
          <ac:spMkLst>
            <pc:docMk/>
            <pc:sldMk cId="1431321879" sldId="501"/>
            <ac:spMk id="10" creationId="{8106989D-4701-55CF-9617-64743780A644}"/>
          </ac:spMkLst>
        </pc:spChg>
      </pc:sldChg>
      <pc:sldChg chg="del">
        <pc:chgData name="Kozhasheva, Nazym" userId="ec10a7f2-fb9b-441a-b838-2ac49c21f051" providerId="ADAL" clId="{93025ED4-4615-42DD-8729-F4062AAA87F5}" dt="2025-10-23T08:28:00.854" v="31" actId="47"/>
        <pc:sldMkLst>
          <pc:docMk/>
          <pc:sldMk cId="2338066742" sldId="501"/>
        </pc:sldMkLst>
      </pc:sldChg>
      <pc:sldChg chg="del">
        <pc:chgData name="Kozhasheva, Nazym" userId="ec10a7f2-fb9b-441a-b838-2ac49c21f051" providerId="ADAL" clId="{93025ED4-4615-42DD-8729-F4062AAA87F5}" dt="2025-10-23T08:28:01.603" v="32" actId="47"/>
        <pc:sldMkLst>
          <pc:docMk/>
          <pc:sldMk cId="1159161514" sldId="50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_ Title Page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-up of a person painting her nails&#10;&#10;AI-generated content may be incorrect.">
            <a:extLst>
              <a:ext uri="{FF2B5EF4-FFF2-40B4-BE49-F238E27FC236}">
                <a16:creationId xmlns:a16="http://schemas.microsoft.com/office/drawing/2014/main" id="{8AA28BCD-8FE0-2E55-880A-925898286B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5994" y="-5"/>
            <a:ext cx="6094797" cy="6858001"/>
          </a:xfrm>
          <a:prstGeom prst="rect">
            <a:avLst/>
          </a:prstGeom>
        </p:spPr>
      </p:pic>
      <p:pic>
        <p:nvPicPr>
          <p:cNvPr id="18" name="Picture Placeholder 7" descr="A person in a trench coat and a person in a tie and a person in a suit and tie&#10;&#10;AI-generated content may be incorrect.">
            <a:extLst>
              <a:ext uri="{FF2B5EF4-FFF2-40B4-BE49-F238E27FC236}">
                <a16:creationId xmlns:a16="http://schemas.microsoft.com/office/drawing/2014/main" id="{877ABAAA-27EC-D33B-4ADF-5D682410BB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2" y="-2"/>
            <a:ext cx="6094796" cy="6858001"/>
          </a:xfrm>
          <a:prstGeom prst="rect">
            <a:avLst/>
          </a:prstGeom>
        </p:spPr>
      </p:pic>
      <p:pic>
        <p:nvPicPr>
          <p:cNvPr id="4" name="Picture 6" descr="Picture 6">
            <a:extLst>
              <a:ext uri="{FF2B5EF4-FFF2-40B4-BE49-F238E27FC236}">
                <a16:creationId xmlns:a16="http://schemas.microsoft.com/office/drawing/2014/main" id="{51AEF98A-819D-FE0C-0879-5A6B652C62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4233" y="5973278"/>
            <a:ext cx="1723534" cy="64142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27B8F6A-527D-A97F-A8D6-43A278097D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2663873"/>
            <a:ext cx="11090275" cy="1007231"/>
          </a:xfrm>
        </p:spPr>
        <p:txBody>
          <a:bodyPr anchor="b">
            <a:noAutofit/>
          </a:bodyPr>
          <a:lstStyle>
            <a:lvl1pPr algn="ctr">
              <a:defRPr sz="6000" b="1" kern="7000" spc="-100" baseline="0">
                <a:solidFill>
                  <a:schemeClr val="tx1"/>
                </a:solidFill>
                <a:highlight>
                  <a:srgbClr val="9CDABC"/>
                </a:highlight>
                <a:latin typeface="Oriflame Sans 2.0" panose="020B0502020204020303" pitchFamily="34" charset="0"/>
              </a:defRPr>
            </a:lvl1pPr>
          </a:lstStyle>
          <a:p>
            <a:r>
              <a:rPr lang="en-GB" noProof="0"/>
              <a:t>Title of presentation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A67A0B0-76A5-C6BB-2A91-FF7384B41F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9568" y="3787823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kern="2000" cap="none" spc="0" baseline="0">
                <a:solidFill>
                  <a:schemeClr val="tx1"/>
                </a:solidFill>
                <a:highlight>
                  <a:srgbClr val="9CDABC"/>
                </a:highlight>
                <a:latin typeface="Oriflame Sans 2.0" panose="020B05020202040203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31A2CC3-1555-088D-98A4-F3B9CB1F93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540001" y="2372087"/>
            <a:ext cx="5111999" cy="208487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  <a:highlight>
                  <a:srgbClr val="9CDABC"/>
                </a:highlight>
                <a:latin typeface="Oriflame Sans 2.0" panose="020B0502020204020303" pitchFamily="34" charset="0"/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Date &amp; Year</a:t>
            </a:r>
          </a:p>
        </p:txBody>
      </p:sp>
    </p:spTree>
    <p:extLst>
      <p:ext uri="{BB962C8B-B14F-4D97-AF65-F5344CB8AC3E}">
        <p14:creationId xmlns:p14="http://schemas.microsoft.com/office/powerpoint/2010/main" val="92825630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_model image + 2 text column">
    <p:bg>
      <p:bgPr>
        <a:solidFill>
          <a:srgbClr val="F67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Rectangle 2"/>
          <p:cNvSpPr/>
          <p:nvPr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rgbClr val="9CDAB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" name="Picture 12" descr="A person taking a selfie&#10;&#10;AI-generated content may be incorrect.">
            <a:extLst>
              <a:ext uri="{FF2B5EF4-FFF2-40B4-BE49-F238E27FC236}">
                <a16:creationId xmlns:a16="http://schemas.microsoft.com/office/drawing/2014/main" id="{12D76427-DE56-CC1D-D069-81B0F637A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6096000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81034F6-5908-D3F2-6C24-52BBF92021D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70664" y="1121327"/>
            <a:ext cx="5111999" cy="3674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Oriflame Sans 2.0" panose="020B0502020204020303" pitchFamily="34" charset="0"/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F551BC-3C1C-32E9-9B29-C8B874F9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663" y="657226"/>
            <a:ext cx="5111637" cy="46410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41AA76-6E7B-9EF7-4F48-064AFBFF8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71184" y="1736725"/>
            <a:ext cx="2536070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97B348-DB09-4F7E-FD3D-132F67C185C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256397" y="1736725"/>
            <a:ext cx="2536070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7849D63-FDDF-C167-6087-7C27C74CF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kern="500" spc="50" baseline="0">
                <a:solidFill>
                  <a:schemeClr val="bg1"/>
                </a:solidFill>
                <a:latin typeface="Oriflame Sans 2.0" panose="020B0502020204020303" pitchFamily="34" charset="0"/>
              </a:defRPr>
            </a:lvl1pPr>
          </a:lstStyle>
          <a:p>
            <a:r>
              <a:rPr lang="en-US"/>
              <a:t>ORIFLAME © 2025</a:t>
            </a:r>
          </a:p>
        </p:txBody>
      </p:sp>
    </p:spTree>
    <p:extLst>
      <p:ext uri="{BB962C8B-B14F-4D97-AF65-F5344CB8AC3E}">
        <p14:creationId xmlns:p14="http://schemas.microsoft.com/office/powerpoint/2010/main" val="353475980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 2 text column + tex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-up of a white cream&#10;&#10;AI-generated content may be incorrect.">
            <a:extLst>
              <a:ext uri="{FF2B5EF4-FFF2-40B4-BE49-F238E27FC236}">
                <a16:creationId xmlns:a16="http://schemas.microsoft.com/office/drawing/2014/main" id="{82CDFDF7-472E-8396-DB43-7FAAB60E83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636" y="1"/>
            <a:ext cx="6096364" cy="685800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CFB3E5-7A30-284A-D324-C9E849BBED7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121327"/>
            <a:ext cx="5111999" cy="3674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Oriflame Sans 2.0" panose="020B0502020204020303" pitchFamily="34" charset="0"/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E189A29C-17E6-6247-871E-32716D50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6"/>
            <a:ext cx="5111637" cy="464102"/>
          </a:xfrm>
        </p:spPr>
        <p:txBody>
          <a:bodyPr/>
          <a:lstStyle>
            <a:lvl1pPr>
              <a:defRPr sz="2400">
                <a:highlight>
                  <a:srgbClr val="9CDABC"/>
                </a:highlight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6A337D2-08A6-ACB5-D021-08B415FBD7E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1384" y="1736725"/>
            <a:ext cx="2536070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7375439-F8DA-7566-868D-E41F7D7CF5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236597" y="1736725"/>
            <a:ext cx="2536070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CD3F9E83-DD90-CDA1-504D-7234FDECB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kern="500" spc="50" baseline="0">
                <a:solidFill>
                  <a:schemeClr val="tx1"/>
                </a:solidFill>
                <a:latin typeface="Oriflame Sans 2.0" panose="020B0502020204020303" pitchFamily="34" charset="0"/>
              </a:defRPr>
            </a:lvl1pPr>
          </a:lstStyle>
          <a:p>
            <a:r>
              <a:rPr lang="en-US"/>
              <a:t>ORIFLAME © 2025</a:t>
            </a:r>
          </a:p>
        </p:txBody>
      </p:sp>
    </p:spTree>
    <p:extLst>
      <p:ext uri="{BB962C8B-B14F-4D97-AF65-F5344CB8AC3E}">
        <p14:creationId xmlns:p14="http://schemas.microsoft.com/office/powerpoint/2010/main" val="245777045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 texture +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ose-up of bubbles in water&#10;&#10;AI-generated content may be incorrect.">
            <a:extLst>
              <a:ext uri="{FF2B5EF4-FFF2-40B4-BE49-F238E27FC236}">
                <a16:creationId xmlns:a16="http://schemas.microsoft.com/office/drawing/2014/main" id="{25E9B21B-3139-05A4-002D-6D1DCAB8F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5997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A7EF8-3647-7913-B5F4-CEB0E3096B9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70664" y="1121327"/>
            <a:ext cx="5111999" cy="3674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Oriflame Sans 2.0" panose="020B0502020204020303" pitchFamily="34" charset="0"/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283BD2D-9718-4AA1-B053-6B42F568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663" y="657226"/>
            <a:ext cx="5111637" cy="464102"/>
          </a:xfrm>
        </p:spPr>
        <p:txBody>
          <a:bodyPr/>
          <a:lstStyle>
            <a:lvl1pPr>
              <a:defRPr sz="2400">
                <a:highlight>
                  <a:srgbClr val="9CDABC"/>
                </a:highlight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D4C37F-B310-217D-C8FD-49CC968F686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71184" y="1736725"/>
            <a:ext cx="2536070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21C17B-FA6B-9C15-C546-8C21B9EA37D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256397" y="1736725"/>
            <a:ext cx="2536070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A330A66-863A-4577-816E-919E65815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kern="500" spc="50" baseline="0">
                <a:solidFill>
                  <a:schemeClr val="tx1"/>
                </a:solidFill>
                <a:latin typeface="Oriflame Sans 2.0" panose="020B0502020204020303" pitchFamily="34" charset="0"/>
              </a:defRPr>
            </a:lvl1pPr>
          </a:lstStyle>
          <a:p>
            <a:r>
              <a:rPr lang="en-US"/>
              <a:t>ORIFLAME © 2025</a:t>
            </a:r>
          </a:p>
        </p:txBody>
      </p:sp>
    </p:spTree>
    <p:extLst>
      <p:ext uri="{BB962C8B-B14F-4D97-AF65-F5344CB8AC3E}">
        <p14:creationId xmlns:p14="http://schemas.microsoft.com/office/powerpoint/2010/main" val="83818544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1 text column + tex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5E1D304-AD4F-812C-1ECC-FD108F0961F6}"/>
              </a:ext>
            </a:extLst>
          </p:cNvPr>
          <p:cNvSpPr/>
          <p:nvPr userDrawn="1"/>
        </p:nvSpPr>
        <p:spPr>
          <a:xfrm>
            <a:off x="892" y="-3"/>
            <a:ext cx="12191108" cy="6858003"/>
          </a:xfrm>
          <a:prstGeom prst="rect">
            <a:avLst/>
          </a:prstGeom>
          <a:solidFill>
            <a:srgbClr val="9CDAB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Picture 7" descr="A close-up of some paint&#10;&#10;AI-generated content may be incorrect.">
            <a:extLst>
              <a:ext uri="{FF2B5EF4-FFF2-40B4-BE49-F238E27FC236}">
                <a16:creationId xmlns:a16="http://schemas.microsoft.com/office/drawing/2014/main" id="{91FC0C0A-368E-BED1-BB27-532C77193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6546" r="25080" b="3291"/>
          <a:stretch/>
        </p:blipFill>
        <p:spPr>
          <a:xfrm>
            <a:off x="6095274" y="0"/>
            <a:ext cx="6096726" cy="685799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3E9D283-7606-572D-1AD8-B8E86F2FDC5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121327"/>
            <a:ext cx="5111999" cy="3674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Oriflame Sans 2.0" panose="020B0502020204020303" pitchFamily="34" charset="0"/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45EE5-C351-D86A-A4A3-D1069A152F7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1384" y="1736725"/>
            <a:ext cx="5111116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9DE9CAC-B4EE-DDE6-D001-1845FD18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6"/>
            <a:ext cx="5111637" cy="46410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B0C8FDD-4CC1-6255-FF98-5FDCD2190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kern="500" spc="50" baseline="0">
                <a:solidFill>
                  <a:schemeClr val="tx1"/>
                </a:solidFill>
                <a:latin typeface="Oriflame Sans 2.0" panose="020B0502020204020303" pitchFamily="34" charset="0"/>
              </a:defRPr>
            </a:lvl1pPr>
          </a:lstStyle>
          <a:p>
            <a:r>
              <a:rPr lang="en-US"/>
              <a:t>ORIFLAME © 2025</a:t>
            </a:r>
          </a:p>
        </p:txBody>
      </p:sp>
    </p:spTree>
    <p:extLst>
      <p:ext uri="{BB962C8B-B14F-4D97-AF65-F5344CB8AC3E}">
        <p14:creationId xmlns:p14="http://schemas.microsoft.com/office/powerpoint/2010/main" val="288975111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exture + 1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927534E-4650-C956-C3EF-4E8A59359286}"/>
              </a:ext>
            </a:extLst>
          </p:cNvPr>
          <p:cNvSpPr/>
          <p:nvPr userDrawn="1"/>
        </p:nvSpPr>
        <p:spPr>
          <a:xfrm>
            <a:off x="892" y="-3"/>
            <a:ext cx="12191108" cy="6858003"/>
          </a:xfrm>
          <a:prstGeom prst="rect">
            <a:avLst/>
          </a:prstGeom>
          <a:solidFill>
            <a:srgbClr val="9CDAB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2" name="Picture 31" descr="Smears of green paint on a white surface&#10;&#10;AI-generated content may be incorrect.">
            <a:extLst>
              <a:ext uri="{FF2B5EF4-FFF2-40B4-BE49-F238E27FC236}">
                <a16:creationId xmlns:a16="http://schemas.microsoft.com/office/drawing/2014/main" id="{00385AC1-6D79-5275-0C7E-34129BD15A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4"/>
            <a:ext cx="6095997" cy="6858004"/>
          </a:xfrm>
          <a:prstGeom prst="rect">
            <a:avLst/>
          </a:prstGeom>
        </p:spPr>
      </p:pic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B02329C1-7CE4-C2F8-989C-58C755E35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kern="500" spc="50" baseline="0">
                <a:solidFill>
                  <a:schemeClr val="tx1"/>
                </a:solidFill>
                <a:latin typeface="Oriflame Sans 2.0" panose="020B0502020204020303" pitchFamily="34" charset="0"/>
              </a:defRPr>
            </a:lvl1pPr>
          </a:lstStyle>
          <a:p>
            <a:r>
              <a:rPr lang="en-US"/>
              <a:t>ORIFLAME © 2025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A1DD7B3-963A-1ACF-573C-A3940118DDD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06068" y="1121327"/>
            <a:ext cx="5417226" cy="33709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Oriflame Sans 2.0" panose="020B0502020204020303" pitchFamily="34" charset="0"/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8AC00FA-D7B9-F2DE-F30F-23302041BC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06068" y="1736725"/>
            <a:ext cx="5417226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C8FC7155-411D-473E-124E-EE8BD552A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141" y="657226"/>
            <a:ext cx="5435153" cy="46410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3302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_2 text column + green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 2"/>
          <p:cNvSpPr/>
          <p:nvPr/>
        </p:nvSpPr>
        <p:spPr>
          <a:xfrm>
            <a:off x="892" y="-3"/>
            <a:ext cx="12191108" cy="6858003"/>
          </a:xfrm>
          <a:prstGeom prst="rect">
            <a:avLst/>
          </a:prstGeom>
          <a:solidFill>
            <a:srgbClr val="9CDAB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Picture 7" descr="A green paint smear on a white surface&#10;&#10;AI-generated content may be incorrect.">
            <a:extLst>
              <a:ext uri="{FF2B5EF4-FFF2-40B4-BE49-F238E27FC236}">
                <a16:creationId xmlns:a16="http://schemas.microsoft.com/office/drawing/2014/main" id="{E63BFAA7-A6F4-66E5-E346-E4B675224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274" y="905"/>
            <a:ext cx="6086839" cy="685709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4F2D368-0155-939B-A534-361BBB65CBA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121327"/>
            <a:ext cx="5111999" cy="3674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Oriflame Sans 2.0" panose="020B0502020204020303" pitchFamily="34" charset="0"/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E59B30-39C6-D655-98C2-43448D52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6"/>
            <a:ext cx="5111637" cy="46410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C9BF69-9E1B-F3F8-85B1-33B397D3AF0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1384" y="1736725"/>
            <a:ext cx="2536070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DEB340-1678-668C-578C-A1C39B5E64C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236597" y="1736725"/>
            <a:ext cx="2536070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9C30BB4-E7F8-23F4-FCB7-D7488E116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kern="500" spc="50" baseline="0">
                <a:solidFill>
                  <a:schemeClr val="tx1"/>
                </a:solidFill>
                <a:latin typeface="Oriflame Sans 2.0" panose="020B0502020204020303" pitchFamily="34" charset="0"/>
              </a:defRPr>
            </a:lvl1pPr>
          </a:lstStyle>
          <a:p>
            <a:r>
              <a:rPr lang="en-US"/>
              <a:t>ORIFLAME © 2025</a:t>
            </a:r>
          </a:p>
        </p:txBody>
      </p:sp>
    </p:spTree>
    <p:extLst>
      <p:ext uri="{BB962C8B-B14F-4D97-AF65-F5344CB8AC3E}">
        <p14:creationId xmlns:p14="http://schemas.microsoft.com/office/powerpoint/2010/main" val="372888245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_green texture + 2 text column">
    <p:bg>
      <p:bgPr>
        <a:solidFill>
          <a:srgbClr val="F67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Rectangle 2"/>
          <p:cNvSpPr/>
          <p:nvPr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rgbClr val="9CDAB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F9AD80-EE59-AF25-FF33-ADB94329E3C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0752" y="1121327"/>
            <a:ext cx="5417226" cy="3370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Oriflame Sans 2.0" panose="020B0502020204020303" pitchFamily="34" charset="0"/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F6FD8-34D7-A811-D755-696B052EA45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0752" y="1736725"/>
            <a:ext cx="2536070" cy="3997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B390BA-FEC5-F233-B6CC-F839A8AFF91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221908" y="1736725"/>
            <a:ext cx="2536070" cy="3997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2A76EA5-A8DD-9D44-C815-B4109E8B9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825" y="657226"/>
            <a:ext cx="5435153" cy="46410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9" name="Picture 8" descr="A green paint smear on a white surface&#10;&#10;AI-generated content may be incorrect.">
            <a:extLst>
              <a:ext uri="{FF2B5EF4-FFF2-40B4-BE49-F238E27FC236}">
                <a16:creationId xmlns:a16="http://schemas.microsoft.com/office/drawing/2014/main" id="{11FFC51F-62F4-1EAB-A7AE-6ECF93CC7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6095998" cy="685800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3B2EFF6-C253-199C-060D-369915AFA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kern="500" spc="50" baseline="0">
                <a:solidFill>
                  <a:schemeClr val="tx1"/>
                </a:solidFill>
                <a:latin typeface="Oriflame Sans 2.0" panose="020B0502020204020303" pitchFamily="34" charset="0"/>
              </a:defRPr>
            </a:lvl1pPr>
          </a:lstStyle>
          <a:p>
            <a:r>
              <a:rPr lang="en-US"/>
              <a:t>ORIFLAME © 2025</a:t>
            </a:r>
          </a:p>
        </p:txBody>
      </p:sp>
    </p:spTree>
    <p:extLst>
      <p:ext uri="{BB962C8B-B14F-4D97-AF65-F5344CB8AC3E}">
        <p14:creationId xmlns:p14="http://schemas.microsoft.com/office/powerpoint/2010/main" val="417814042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1 text column + colour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cream&#10;&#10;AI-generated content may be incorrect.">
            <a:extLst>
              <a:ext uri="{FF2B5EF4-FFF2-40B4-BE49-F238E27FC236}">
                <a16:creationId xmlns:a16="http://schemas.microsoft.com/office/drawing/2014/main" id="{D5E48B90-54ED-75DE-454C-069F92DB4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5999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A4D56AD-A157-B641-8151-91D9ACD9398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121327"/>
            <a:ext cx="5111999" cy="3674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Oriflame Sans 2.0" panose="020B0502020204020303" pitchFamily="34" charset="0"/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9716D02-EFBE-78BE-FFAB-73A087B495D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1384" y="1736725"/>
            <a:ext cx="5111116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48443071-85FE-6252-F501-E9C7E71B4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6"/>
            <a:ext cx="5111637" cy="46410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7B33619-1906-99B2-A893-EFBD7D91D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kern="500" spc="50" baseline="0">
                <a:solidFill>
                  <a:schemeClr val="tx1"/>
                </a:solidFill>
                <a:latin typeface="Oriflame Sans 2.0" panose="020B0502020204020303" pitchFamily="34" charset="0"/>
              </a:defRPr>
            </a:lvl1pPr>
          </a:lstStyle>
          <a:p>
            <a:r>
              <a:rPr lang="en-US"/>
              <a:t>ORIFLAME © 2025</a:t>
            </a:r>
          </a:p>
        </p:txBody>
      </p:sp>
    </p:spTree>
    <p:extLst>
      <p:ext uri="{BB962C8B-B14F-4D97-AF65-F5344CB8AC3E}">
        <p14:creationId xmlns:p14="http://schemas.microsoft.com/office/powerpoint/2010/main" val="158925377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olour texture +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cream&#10;&#10;AI-generated content may be incorrect.">
            <a:extLst>
              <a:ext uri="{FF2B5EF4-FFF2-40B4-BE49-F238E27FC236}">
                <a16:creationId xmlns:a16="http://schemas.microsoft.com/office/drawing/2014/main" id="{4D64465E-1353-862D-A45F-35C6E16BA0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6095999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B06767-CC5F-6C25-6B3A-80C2C8F75A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06068" y="1121327"/>
            <a:ext cx="5417226" cy="33709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Oriflame Sans 2.0" panose="020B0502020204020303" pitchFamily="34" charset="0"/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7E6F3D-EB2C-1877-1540-3819E83D007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06068" y="1736725"/>
            <a:ext cx="5417226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CDB461F-D1C5-1A55-A29F-8B38D768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141" y="657226"/>
            <a:ext cx="5435153" cy="46410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D501D5A-CED0-A0B3-3F06-8A5612FAB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kern="500" spc="50" baseline="0">
                <a:solidFill>
                  <a:schemeClr val="tx1"/>
                </a:solidFill>
                <a:latin typeface="Oriflame Sans 2.0" panose="020B0502020204020303" pitchFamily="34" charset="0"/>
              </a:defRPr>
            </a:lvl1pPr>
          </a:lstStyle>
          <a:p>
            <a:r>
              <a:rPr lang="en-US"/>
              <a:t>ORIFLAME © 2025</a:t>
            </a:r>
          </a:p>
        </p:txBody>
      </p:sp>
    </p:spTree>
    <p:extLst>
      <p:ext uri="{BB962C8B-B14F-4D97-AF65-F5344CB8AC3E}">
        <p14:creationId xmlns:p14="http://schemas.microsoft.com/office/powerpoint/2010/main" val="251691257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1 text column + textu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-up of a liquid foundation&#10;&#10;AI-generated content may be incorrect.">
            <a:extLst>
              <a:ext uri="{FF2B5EF4-FFF2-40B4-BE49-F238E27FC236}">
                <a16:creationId xmlns:a16="http://schemas.microsoft.com/office/drawing/2014/main" id="{8D210210-B5C5-DF9B-B04A-1E0E88AAC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4549" y="-1"/>
            <a:ext cx="6097451" cy="685800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3E9D283-7606-572D-1AD8-B8E86F2FDC5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121327"/>
            <a:ext cx="5111999" cy="3674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Oriflame Sans 2.0" panose="020B0502020204020303" pitchFamily="34" charset="0"/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45EE5-C351-D86A-A4A3-D1069A152F7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1384" y="1736725"/>
            <a:ext cx="5111116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9DE9CAC-B4EE-DDE6-D001-1845FD18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6"/>
            <a:ext cx="5111637" cy="46410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1DB14900-04B0-6D9A-CEEB-5F8D9721C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kern="500" spc="50" baseline="0">
                <a:solidFill>
                  <a:schemeClr val="tx1"/>
                </a:solidFill>
                <a:latin typeface="Oriflame Sans 2.0" panose="020B0502020204020303" pitchFamily="34" charset="0"/>
              </a:defRPr>
            </a:lvl1pPr>
          </a:lstStyle>
          <a:p>
            <a:r>
              <a:rPr lang="en-US"/>
              <a:t>ORIFLAME © 2025</a:t>
            </a:r>
          </a:p>
        </p:txBody>
      </p:sp>
    </p:spTree>
    <p:extLst>
      <p:ext uri="{BB962C8B-B14F-4D97-AF65-F5344CB8AC3E}">
        <p14:creationId xmlns:p14="http://schemas.microsoft.com/office/powerpoint/2010/main" val="36413364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_ Title Page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white robe touching her face&#10;&#10;AI-generated content may be incorrect.">
            <a:extLst>
              <a:ext uri="{FF2B5EF4-FFF2-40B4-BE49-F238E27FC236}">
                <a16:creationId xmlns:a16="http://schemas.microsoft.com/office/drawing/2014/main" id="{BAF4E8F5-5C6E-57B3-9C7B-F760C9325C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6096001" cy="6858000"/>
          </a:xfrm>
          <a:prstGeom prst="rect">
            <a:avLst/>
          </a:prstGeom>
        </p:spPr>
      </p:pic>
      <p:pic>
        <p:nvPicPr>
          <p:cNvPr id="11" name="Picture 10" descr="A drop of water dripping from a pipe&#10;&#10;AI-generated content may be incorrect.">
            <a:extLst>
              <a:ext uri="{FF2B5EF4-FFF2-40B4-BE49-F238E27FC236}">
                <a16:creationId xmlns:a16="http://schemas.microsoft.com/office/drawing/2014/main" id="{B3235D8E-FA3E-EB3B-08FD-B0E5E2D06A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6764" t="1821" r="24939" b="1821"/>
          <a:stretch/>
        </p:blipFill>
        <p:spPr>
          <a:xfrm>
            <a:off x="-17413" y="0"/>
            <a:ext cx="6113412" cy="6858000"/>
          </a:xfrm>
          <a:prstGeom prst="rect">
            <a:avLst/>
          </a:prstGeom>
        </p:spPr>
      </p:pic>
      <p:pic>
        <p:nvPicPr>
          <p:cNvPr id="4" name="Picture 6" descr="Picture 6">
            <a:extLst>
              <a:ext uri="{FF2B5EF4-FFF2-40B4-BE49-F238E27FC236}">
                <a16:creationId xmlns:a16="http://schemas.microsoft.com/office/drawing/2014/main" id="{51AEF98A-819D-FE0C-0879-5A6B652C62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4233" y="5973278"/>
            <a:ext cx="1723534" cy="64142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65E4B30-16FE-2BE9-298F-FEDEEF4C85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2663873"/>
            <a:ext cx="11090275" cy="1007231"/>
          </a:xfrm>
        </p:spPr>
        <p:txBody>
          <a:bodyPr anchor="b">
            <a:noAutofit/>
          </a:bodyPr>
          <a:lstStyle>
            <a:lvl1pPr algn="ctr">
              <a:defRPr sz="6000" b="1" kern="7000" spc="-100" baseline="0">
                <a:solidFill>
                  <a:schemeClr val="tx1"/>
                </a:solidFill>
                <a:highlight>
                  <a:srgbClr val="9CDABC"/>
                </a:highlight>
                <a:latin typeface="Oriflame Sans 2.0" panose="020B0502020204020303" pitchFamily="34" charset="0"/>
              </a:defRPr>
            </a:lvl1pPr>
          </a:lstStyle>
          <a:p>
            <a:r>
              <a:rPr lang="en-GB" noProof="0"/>
              <a:t>Title of presentation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A009D9E-928A-7512-05D5-CE3219A788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9568" y="3787823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kern="2000" cap="none" spc="0" baseline="0">
                <a:solidFill>
                  <a:schemeClr val="tx1"/>
                </a:solidFill>
                <a:highlight>
                  <a:srgbClr val="9CDABC"/>
                </a:highlight>
                <a:latin typeface="Oriflame Sans 2.0" panose="020B05020202040203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6F5F5D6-A565-82CE-41FF-27447729277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540001" y="2372087"/>
            <a:ext cx="5111999" cy="208487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  <a:highlight>
                  <a:srgbClr val="9CDABC"/>
                </a:highlight>
                <a:latin typeface="Oriflame Sans 2.0" panose="020B0502020204020303" pitchFamily="34" charset="0"/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Date &amp; Year</a:t>
            </a:r>
          </a:p>
        </p:txBody>
      </p:sp>
    </p:spTree>
    <p:extLst>
      <p:ext uri="{BB962C8B-B14F-4D97-AF65-F5344CB8AC3E}">
        <p14:creationId xmlns:p14="http://schemas.microsoft.com/office/powerpoint/2010/main" val="277238936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exture image + 1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white liquid&#10;&#10;AI-generated content may be incorrect.">
            <a:extLst>
              <a:ext uri="{FF2B5EF4-FFF2-40B4-BE49-F238E27FC236}">
                <a16:creationId xmlns:a16="http://schemas.microsoft.com/office/drawing/2014/main" id="{BFF01D6C-B876-68D6-D7FE-D7CC70752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/>
        </p:blipFill>
        <p:spPr>
          <a:xfrm>
            <a:off x="-364" y="0"/>
            <a:ext cx="6096364" cy="6858000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2E2A621-6FE3-4EB0-7330-6699624F8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kern="500" spc="50" baseline="0">
                <a:solidFill>
                  <a:schemeClr val="tx1"/>
                </a:solidFill>
                <a:latin typeface="Oriflame Sans 2.0" panose="020B0502020204020303" pitchFamily="34" charset="0"/>
              </a:defRPr>
            </a:lvl1pPr>
          </a:lstStyle>
          <a:p>
            <a:r>
              <a:rPr lang="en-US"/>
              <a:t>ORIFLAME © 2025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1E7B86-338D-F98A-D817-A2C61E5D1AD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06068" y="1121327"/>
            <a:ext cx="5417226" cy="33709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Oriflame Sans 2.0" panose="020B0502020204020303" pitchFamily="34" charset="0"/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4D6332-F0CC-99F2-222C-98866C28480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06068" y="1736725"/>
            <a:ext cx="5417226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F5ABE9D-E8B9-C95B-5E0F-B7791F509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141" y="657226"/>
            <a:ext cx="5435153" cy="46410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611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 2text column + tex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2DFDF4F-61C4-1A08-B1EF-6E41A3D95E4D}"/>
              </a:ext>
            </a:extLst>
          </p:cNvPr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rgbClr val="9CDAB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icture 9" descr="A close up of a white and pink swirl&#10;&#10;AI-generated content may be incorrect.">
            <a:extLst>
              <a:ext uri="{FF2B5EF4-FFF2-40B4-BE49-F238E27FC236}">
                <a16:creationId xmlns:a16="http://schemas.microsoft.com/office/drawing/2014/main" id="{33E2EEE4-4260-CA73-38BE-0350B46DB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4363" y="0"/>
            <a:ext cx="6097637" cy="685800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CFB3E5-7A30-284A-D324-C9E849BBED7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121327"/>
            <a:ext cx="5111999" cy="3674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Oriflame Sans 2.0" panose="020B0502020204020303" pitchFamily="34" charset="0"/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E189A29C-17E6-6247-871E-32716D50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6"/>
            <a:ext cx="5111637" cy="46410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6A337D2-08A6-ACB5-D021-08B415FBD7E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1384" y="1736725"/>
            <a:ext cx="2536070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7375439-F8DA-7566-868D-E41F7D7CF5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236597" y="1736725"/>
            <a:ext cx="2536070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C1A30-A035-FFBB-03E1-E630CA962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kern="500" spc="50" baseline="0">
                <a:solidFill>
                  <a:schemeClr val="tx1"/>
                </a:solidFill>
                <a:latin typeface="Oriflame Sans 2.0" panose="020B0502020204020303" pitchFamily="34" charset="0"/>
              </a:defRPr>
            </a:lvl1pPr>
          </a:lstStyle>
          <a:p>
            <a:r>
              <a:rPr lang="en-US"/>
              <a:t>ORIFLAME © 2025</a:t>
            </a:r>
          </a:p>
        </p:txBody>
      </p:sp>
    </p:spTree>
    <p:extLst>
      <p:ext uri="{BB962C8B-B14F-4D97-AF65-F5344CB8AC3E}">
        <p14:creationId xmlns:p14="http://schemas.microsoft.com/office/powerpoint/2010/main" val="205821649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texture + 2 text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A421C65D-EE7C-F1E2-C825-2B18F8D47207}"/>
              </a:ext>
            </a:extLst>
          </p:cNvPr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rgbClr val="9CDAB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" name="Picture 12" descr="A close-up of a liquid&#10;&#10;AI-generated content may be incorrect.">
            <a:extLst>
              <a:ext uri="{FF2B5EF4-FFF2-40B4-BE49-F238E27FC236}">
                <a16:creationId xmlns:a16="http://schemas.microsoft.com/office/drawing/2014/main" id="{DE1AE98F-05D4-E777-20C0-D5306362E0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0437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A7EF8-3647-7913-B5F4-CEB0E3096B9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70664" y="1121327"/>
            <a:ext cx="5111999" cy="3674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Oriflame Sans 2.0" panose="020B0502020204020303" pitchFamily="34" charset="0"/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283BD2D-9718-4AA1-B053-6B42F568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663" y="657226"/>
            <a:ext cx="5111637" cy="46410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D4C37F-B310-217D-C8FD-49CC968F686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71184" y="1736725"/>
            <a:ext cx="2536070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21C17B-FA6B-9C15-C546-8C21B9EA37D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256397" y="1736725"/>
            <a:ext cx="2536070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43FF4B5-493B-7714-970B-46DA553C8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kern="500" spc="50" baseline="0">
                <a:solidFill>
                  <a:schemeClr val="tx1"/>
                </a:solidFill>
                <a:latin typeface="Oriflame Sans 2.0" panose="020B0502020204020303" pitchFamily="34" charset="0"/>
              </a:defRPr>
            </a:lvl1pPr>
          </a:lstStyle>
          <a:p>
            <a:r>
              <a:rPr lang="en-US"/>
              <a:t>ORIFLAME © 2025</a:t>
            </a:r>
          </a:p>
        </p:txBody>
      </p:sp>
    </p:spTree>
    <p:extLst>
      <p:ext uri="{BB962C8B-B14F-4D97-AF65-F5344CB8AC3E}">
        <p14:creationId xmlns:p14="http://schemas.microsoft.com/office/powerpoint/2010/main" val="5090060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ize image +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elfie of two women&#10;&#10;AI-generated content may be incorrect.">
            <a:extLst>
              <a:ext uri="{FF2B5EF4-FFF2-40B4-BE49-F238E27FC236}">
                <a16:creationId xmlns:a16="http://schemas.microsoft.com/office/drawing/2014/main" id="{CDE7B503-A452-6257-321C-808F1DF4C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D127C808-E135-C82D-CFAB-9C33CF55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357" y="3196948"/>
            <a:ext cx="6519285" cy="464102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86E2E6B7-B843-6820-C50D-CD03F98966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564" y="5986178"/>
            <a:ext cx="1688871" cy="62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4119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moodboar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sitting on the floor&#10;&#10;AI-generated content may be incorrect.">
            <a:extLst>
              <a:ext uri="{FF2B5EF4-FFF2-40B4-BE49-F238E27FC236}">
                <a16:creationId xmlns:a16="http://schemas.microsoft.com/office/drawing/2014/main" id="{25522657-D8B6-6E63-7D55-9D9CBC9BC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53" y="-2"/>
            <a:ext cx="4113251" cy="6858001"/>
          </a:xfrm>
          <a:prstGeom prst="rect">
            <a:avLst/>
          </a:prstGeom>
        </p:spPr>
      </p:pic>
      <p:pic>
        <p:nvPicPr>
          <p:cNvPr id="5" name="Picture 4" descr="A selfie of two women&#10;&#10;AI-generated content may be incorrect.">
            <a:extLst>
              <a:ext uri="{FF2B5EF4-FFF2-40B4-BE49-F238E27FC236}">
                <a16:creationId xmlns:a16="http://schemas.microsoft.com/office/drawing/2014/main" id="{9DD7F0AE-7E23-67A4-09C4-8790B70C48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099" y="-2"/>
            <a:ext cx="4087814" cy="6858001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6BB4F5DA-CD41-25AD-BB2D-B2D9997F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201" y="2691291"/>
            <a:ext cx="2884219" cy="1475414"/>
          </a:xfr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9249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size image of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FAB3006-AB4E-3360-0519-13BF62637D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02" y="-2"/>
            <a:ext cx="12190798" cy="6858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SE"/>
              <a:t>Large image</a:t>
            </a:r>
          </a:p>
        </p:txBody>
      </p:sp>
    </p:spTree>
    <p:extLst>
      <p:ext uri="{BB962C8B-B14F-4D97-AF65-F5344CB8AC3E}">
        <p14:creationId xmlns:p14="http://schemas.microsoft.com/office/powerpoint/2010/main" val="370432474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l image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7EF487D-4167-65F0-93D4-D6B09BE59B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SE"/>
              <a:t>Dual mood board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1B6AE0-8B88-9284-75EF-FC458340EF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02" y="-2"/>
            <a:ext cx="6096000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SE"/>
              <a:t>Dual mood board</a:t>
            </a:r>
          </a:p>
        </p:txBody>
      </p:sp>
    </p:spTree>
    <p:extLst>
      <p:ext uri="{BB962C8B-B14F-4D97-AF65-F5344CB8AC3E}">
        <p14:creationId xmlns:p14="http://schemas.microsoft.com/office/powerpoint/2010/main" val="352354155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mood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7EF487D-4167-65F0-93D4-D6B09BE59B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89258" y="1"/>
            <a:ext cx="4002741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pl-PL"/>
              <a:t>Three images mood</a:t>
            </a:r>
            <a:r>
              <a:rPr lang="en-SE"/>
              <a:t>board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1B6AE0-8B88-9284-75EF-FC458340EF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02" y="-2"/>
            <a:ext cx="4100151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pl-PL"/>
              <a:t>Three images mood</a:t>
            </a:r>
            <a:r>
              <a:rPr lang="en-SE"/>
              <a:t>board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008621F-6F26-CB82-3EDA-9DDB6F5617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02100" y="0"/>
            <a:ext cx="4087813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 typeface="Arial"/>
              <a:buChar char="•"/>
              <a:tabLst/>
              <a:defRPr/>
            </a:pPr>
            <a:r>
              <a:rPr lang="pl-PL"/>
              <a:t>Three images mood</a:t>
            </a:r>
            <a:r>
              <a:rPr lang="en-SE"/>
              <a:t>board</a:t>
            </a:r>
          </a:p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50721671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mood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9BFB26C-2E2B-BF33-14FA-973355DAE6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4077325" cy="345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SE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B0DC3F6-FD26-4224-36AA-3CCBCC0ACD8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02000"/>
            <a:ext cx="4077324" cy="345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SE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FA6B62B-9C12-7C3A-5E2D-F75F2C37489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4674" y="0"/>
            <a:ext cx="4077326" cy="345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SE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E124F349-9265-5798-ECEA-E49714F373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14674" y="3402000"/>
            <a:ext cx="4077326" cy="345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SE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1CAFC0F-6B70-4676-85FE-4D46CBD8A7B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6700" y="0"/>
            <a:ext cx="4038600" cy="340201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 typeface="Arial"/>
              <a:buChar char="•"/>
              <a:tabLst/>
              <a:defRPr/>
            </a:pPr>
            <a:r>
              <a:rPr lang="en-GB"/>
              <a:t>Click icon to add picture</a:t>
            </a:r>
            <a:endParaRPr lang="en-SE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8DE7E61-3FCA-126B-299C-6812567613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76700" y="3402013"/>
            <a:ext cx="4038600" cy="345598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 typeface="Arial"/>
              <a:buChar char="•"/>
              <a:tabLst/>
              <a:defRPr/>
            </a:pPr>
            <a:r>
              <a:rPr lang="en-GB"/>
              <a:t>Click icon to add picture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1869509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divid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cream&#10;&#10;AI-generated content may be incorrect.">
            <a:extLst>
              <a:ext uri="{FF2B5EF4-FFF2-40B4-BE49-F238E27FC236}">
                <a16:creationId xmlns:a16="http://schemas.microsoft.com/office/drawing/2014/main" id="{D0C9741A-22A9-6B68-3E47-180168A9E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70C7736-A849-5561-B52E-0D70B142B7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1268413"/>
            <a:ext cx="11090275" cy="240269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000" b="1" kern="7000" spc="-100" baseline="0">
                <a:solidFill>
                  <a:schemeClr val="tx1"/>
                </a:solidFill>
                <a:highlight>
                  <a:srgbClr val="FF8171"/>
                </a:highlight>
                <a:latin typeface="Oriflame Sans 2.0" panose="020B0502020204020303" pitchFamily="34" charset="0"/>
              </a:defRPr>
            </a:lvl1pPr>
          </a:lstStyle>
          <a:p>
            <a:r>
              <a:rPr lang="en-GB" noProof="0"/>
              <a:t>Chapter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CA6E2EC-2471-9639-ACDC-D1B06B7220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9568" y="3787823"/>
            <a:ext cx="11090280" cy="194622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000" b="0" kern="2000" cap="none" spc="0" baseline="0">
                <a:solidFill>
                  <a:schemeClr val="tx1"/>
                </a:solidFill>
                <a:highlight>
                  <a:srgbClr val="FF8171"/>
                </a:highlight>
                <a:latin typeface="Oriflame Sans 2.0" panose="020B05020202040203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163371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divider_White_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2450E-25C5-D8A8-A0F1-C6A9ECAAD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1268413"/>
            <a:ext cx="11090275" cy="240269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000" b="1" kern="7000" spc="-100" baseline="0">
                <a:solidFill>
                  <a:schemeClr val="tx1"/>
                </a:solidFill>
                <a:highlight>
                  <a:srgbClr val="9CDABC"/>
                </a:highlight>
                <a:latin typeface="Oriflame Sans 2.0" panose="020B0502020204020303" pitchFamily="34" charset="0"/>
              </a:defRPr>
            </a:lvl1pPr>
          </a:lstStyle>
          <a:p>
            <a:r>
              <a:rPr lang="en-GB" noProof="0"/>
              <a:t>Chapter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0AB58-FDC0-1DAF-E809-4D67F5AA9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9568" y="3787823"/>
            <a:ext cx="11090280" cy="194622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000" b="0" kern="2000" cap="none" spc="0" baseline="0">
                <a:solidFill>
                  <a:schemeClr val="tx1"/>
                </a:solidFill>
                <a:highlight>
                  <a:srgbClr val="9CDABC"/>
                </a:highlight>
                <a:latin typeface="Oriflame Sans 2.0" panose="020B05020202040203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7048475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CDAB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27784A9F-C415-57E0-37D0-60D2EB87B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kern="500" spc="50" baseline="0">
                <a:solidFill>
                  <a:schemeClr val="tx1"/>
                </a:solidFill>
                <a:latin typeface="Oriflame Sans 2.0" panose="020B0502020204020303" pitchFamily="34" charset="0"/>
              </a:defRPr>
            </a:lvl1pPr>
          </a:lstStyle>
          <a:p>
            <a:r>
              <a:rPr lang="en-US"/>
              <a:t>ORIFLAME © 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AD0A18-47AB-6F97-2AFA-83808157B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81615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D37320-DE71-F70D-E531-110E5DA497B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121326"/>
            <a:ext cx="5545136" cy="81615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Oriflame Sans 2.0" panose="020B0502020204020303" pitchFamily="34" charset="0"/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4998455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_2 text columns 2 siz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CDAB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82AC27F-F57E-EA80-F2AB-6F104E1C2B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121327"/>
            <a:ext cx="5111999" cy="3674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Oriflame Sans 2.0" panose="020B0502020204020303" pitchFamily="34" charset="0"/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C566E-03A8-2756-0452-4CBAB84AD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736725"/>
            <a:ext cx="5427254" cy="39973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000"/>
            </a:lvl1pPr>
            <a:lvl2pPr marL="265112" indent="0">
              <a:buNone/>
              <a:defRPr sz="3200"/>
            </a:lvl2pPr>
            <a:lvl3pPr marL="501650" indent="0">
              <a:buNone/>
              <a:defRPr sz="3200"/>
            </a:lvl3pPr>
            <a:lvl4pPr marL="698500" indent="0">
              <a:buNone/>
              <a:defRPr sz="3200"/>
            </a:lvl4pPr>
            <a:lvl5pPr marL="944563" indent="0">
              <a:buNone/>
              <a:defRPr sz="3200"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72181A-A5C8-0F76-DEF0-9706AB26007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13885" y="1736725"/>
            <a:ext cx="5544614" cy="3997325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D4E17E5-71EC-3BC2-4D7B-D825AD9A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46410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76A348B-B18E-FA07-8086-E630A9D13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kern="500" spc="50" baseline="0">
                <a:solidFill>
                  <a:schemeClr val="tx1"/>
                </a:solidFill>
                <a:latin typeface="Oriflame Sans 2.0" panose="020B0502020204020303" pitchFamily="34" charset="0"/>
              </a:defRPr>
            </a:lvl1pPr>
          </a:lstStyle>
          <a:p>
            <a:r>
              <a:rPr lang="en-US"/>
              <a:t>ORIFLAME © 2025</a:t>
            </a:r>
          </a:p>
        </p:txBody>
      </p:sp>
    </p:spTree>
    <p:extLst>
      <p:ext uri="{BB962C8B-B14F-4D97-AF65-F5344CB8AC3E}">
        <p14:creationId xmlns:p14="http://schemas.microsoft.com/office/powerpoint/2010/main" val="252849615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 2 text column + mod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putting on lipstick&#10;&#10;AI-generated content may be incorrect.">
            <a:extLst>
              <a:ext uri="{FF2B5EF4-FFF2-40B4-BE49-F238E27FC236}">
                <a16:creationId xmlns:a16="http://schemas.microsoft.com/office/drawing/2014/main" id="{32346449-0318-F4F3-1E41-62DD7CC60A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BCE3E4-107D-8B41-53CD-2861C7ED302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121327"/>
            <a:ext cx="5111999" cy="3674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Oriflame Sans 2.0" panose="020B0502020204020303" pitchFamily="34" charset="0"/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91556DF-7EEE-D6C4-D4EA-262D5286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6"/>
            <a:ext cx="5111637" cy="464102"/>
          </a:xfrm>
        </p:spPr>
        <p:txBody>
          <a:bodyPr/>
          <a:lstStyle>
            <a:lvl1pPr>
              <a:defRPr sz="2400">
                <a:highlight>
                  <a:srgbClr val="9CDABC"/>
                </a:highlight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1A4C87-2D2D-F38C-9E5C-CC7DB015E1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1384" y="1736725"/>
            <a:ext cx="2536070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5F184CE-E106-A626-DCFB-B65A537CE17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236597" y="1736725"/>
            <a:ext cx="2536070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FE74902-7D95-71A9-A502-3C82BC234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kern="500" spc="50" baseline="0">
                <a:solidFill>
                  <a:schemeClr val="tx1"/>
                </a:solidFill>
                <a:latin typeface="Oriflame Sans 2.0" panose="020B0502020204020303" pitchFamily="34" charset="0"/>
              </a:defRPr>
            </a:lvl1pPr>
          </a:lstStyle>
          <a:p>
            <a:r>
              <a:rPr lang="en-US"/>
              <a:t>ORIFLAME © 2025</a:t>
            </a:r>
          </a:p>
        </p:txBody>
      </p:sp>
    </p:spTree>
    <p:extLst>
      <p:ext uri="{BB962C8B-B14F-4D97-AF65-F5344CB8AC3E}">
        <p14:creationId xmlns:p14="http://schemas.microsoft.com/office/powerpoint/2010/main" val="37819349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model image + 2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covering her mouth with her hand&#10;&#10;AI-generated content may be incorrect.">
            <a:extLst>
              <a:ext uri="{FF2B5EF4-FFF2-40B4-BE49-F238E27FC236}">
                <a16:creationId xmlns:a16="http://schemas.microsoft.com/office/drawing/2014/main" id="{E5B7EE6E-95DF-14DD-2177-74B4E5EEF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17B097B-BAB5-984E-1749-64AA56F17E4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70664" y="1121327"/>
            <a:ext cx="5111999" cy="3674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Oriflame Sans 2.0" panose="020B0502020204020303" pitchFamily="34" charset="0"/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815B1441-AC27-919F-5611-60551751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663" y="657226"/>
            <a:ext cx="5111637" cy="464102"/>
          </a:xfrm>
        </p:spPr>
        <p:txBody>
          <a:bodyPr/>
          <a:lstStyle>
            <a:lvl1pPr>
              <a:defRPr sz="2400">
                <a:highlight>
                  <a:srgbClr val="9CDABC"/>
                </a:highlight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8D994B-9A9B-0747-23E6-9EDF68554FF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71184" y="1736725"/>
            <a:ext cx="2536070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1F972B-F341-8C13-040D-07CA7E7C951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256397" y="1736725"/>
            <a:ext cx="2536070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094160E-60F7-0C11-CC7F-5930B0B7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kern="500" spc="50" baseline="0">
                <a:solidFill>
                  <a:schemeClr val="bg1"/>
                </a:solidFill>
                <a:latin typeface="Oriflame Sans 2.0" panose="020B0502020204020303" pitchFamily="34" charset="0"/>
              </a:defRPr>
            </a:lvl1pPr>
          </a:lstStyle>
          <a:p>
            <a:r>
              <a:rPr lang="en-US"/>
              <a:t>ORIFLAME © 2025</a:t>
            </a:r>
          </a:p>
        </p:txBody>
      </p:sp>
    </p:spTree>
    <p:extLst>
      <p:ext uri="{BB962C8B-B14F-4D97-AF65-F5344CB8AC3E}">
        <p14:creationId xmlns:p14="http://schemas.microsoft.com/office/powerpoint/2010/main" val="262102026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_2 text column + mod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 2"/>
          <p:cNvSpPr/>
          <p:nvPr/>
        </p:nvSpPr>
        <p:spPr>
          <a:xfrm>
            <a:off x="892" y="-3"/>
            <a:ext cx="12191108" cy="6858003"/>
          </a:xfrm>
          <a:prstGeom prst="rect">
            <a:avLst/>
          </a:prstGeom>
          <a:solidFill>
            <a:srgbClr val="9CDAB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Picture 7" descr="A person in a white robe&#10;&#10;AI-generated content may be incorrect.">
            <a:extLst>
              <a:ext uri="{FF2B5EF4-FFF2-40B4-BE49-F238E27FC236}">
                <a16:creationId xmlns:a16="http://schemas.microsoft.com/office/drawing/2014/main" id="{EC4F03E5-F612-CBAE-1AAC-BF25DD382D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275" y="0"/>
            <a:ext cx="6096725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26D22A1-5D06-0AE6-00D7-A4FD4FF28B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121327"/>
            <a:ext cx="5111999" cy="3674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Oriflame Sans 2.0" panose="020B0502020204020303" pitchFamily="34" charset="0"/>
              </a:defRPr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0302B8-7730-C261-E847-A03046F8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6"/>
            <a:ext cx="5111637" cy="46410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B653AD-90C2-7055-2B76-A827D5EC8B5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1384" y="1736725"/>
            <a:ext cx="2536070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6D68C4-540A-B9E1-DCF0-4680B2F6D1E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236597" y="1736725"/>
            <a:ext cx="2536070" cy="3997325"/>
          </a:xfrm>
        </p:spPr>
        <p:txBody>
          <a:bodyPr/>
          <a:lstStyle>
            <a:lvl1pPr marL="0" indent="0">
              <a:buNone/>
              <a:defRPr>
                <a:latin typeface="Oriflame Sans 2.0" panose="020B0502020204020303" pitchFamily="34" charset="0"/>
              </a:defRPr>
            </a:lvl1pPr>
            <a:lvl2pPr marL="608012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2pPr>
            <a:lvl3pPr marL="84455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3pPr>
            <a:lvl4pPr marL="1041400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4pPr>
            <a:lvl5pPr marL="1287463" indent="-342900">
              <a:buFont typeface="Arial" panose="020B0604020202020204" pitchFamily="34" charset="0"/>
              <a:buChar char="•"/>
              <a:defRPr>
                <a:latin typeface="Oriflame Sans 2.0" panose="020B0502020204020303" pitchFamily="34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31A31FF-B23A-083F-5B87-AE2D31575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kern="500" spc="50" baseline="0">
                <a:solidFill>
                  <a:schemeClr val="tx1"/>
                </a:solidFill>
                <a:latin typeface="Oriflame Sans 2.0" panose="020B0502020204020303" pitchFamily="34" charset="0"/>
              </a:defRPr>
            </a:lvl1pPr>
          </a:lstStyle>
          <a:p>
            <a:r>
              <a:rPr lang="en-US"/>
              <a:t>ORIFLAME © 2025</a:t>
            </a:r>
          </a:p>
        </p:txBody>
      </p:sp>
    </p:spTree>
    <p:extLst>
      <p:ext uri="{BB962C8B-B14F-4D97-AF65-F5344CB8AC3E}">
        <p14:creationId xmlns:p14="http://schemas.microsoft.com/office/powerpoint/2010/main" val="72709364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BA6DA9-BA60-CEF2-E6FE-613F8EE0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03" y="657225"/>
            <a:ext cx="11090275" cy="4641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E625ED7-A9F1-CD5B-B399-6576464F2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803" y="1634864"/>
            <a:ext cx="11090275" cy="4099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85BA2C1-A8BA-DEFE-2EEF-D4AD3CB6E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kern="500" spc="50" baseline="0">
                <a:solidFill>
                  <a:schemeClr val="tx1"/>
                </a:solidFill>
                <a:latin typeface="Oriflame Sans 2.0" panose="020B0502020204020303" pitchFamily="34" charset="0"/>
              </a:defRPr>
            </a:lvl1pPr>
          </a:lstStyle>
          <a:p>
            <a:r>
              <a:rPr lang="en-US"/>
              <a:t>ORIFLAME © 2025</a:t>
            </a:r>
          </a:p>
        </p:txBody>
      </p:sp>
    </p:spTree>
    <p:extLst>
      <p:ext uri="{BB962C8B-B14F-4D97-AF65-F5344CB8AC3E}">
        <p14:creationId xmlns:p14="http://schemas.microsoft.com/office/powerpoint/2010/main" val="7654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2C2424"/>
          </a:solidFill>
          <a:uFillTx/>
          <a:latin typeface="Oriflame Sans 2.0 Bold"/>
          <a:ea typeface="Oriflame Sans 2.0 Bold"/>
          <a:cs typeface="Oriflame Sans 2.0 Bold"/>
          <a:sym typeface="Oriflame Sans 2.0 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2C2424"/>
          </a:solidFill>
          <a:uFillTx/>
          <a:latin typeface="Oriflame Sans 2.0 Bold"/>
          <a:ea typeface="Oriflame Sans 2.0 Bold"/>
          <a:cs typeface="Oriflame Sans 2.0 Bold"/>
          <a:sym typeface="Oriflame Sans 2.0 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2C2424"/>
          </a:solidFill>
          <a:uFillTx/>
          <a:latin typeface="Oriflame Sans 2.0 Bold"/>
          <a:ea typeface="Oriflame Sans 2.0 Bold"/>
          <a:cs typeface="Oriflame Sans 2.0 Bold"/>
          <a:sym typeface="Oriflame Sans 2.0 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2C2424"/>
          </a:solidFill>
          <a:uFillTx/>
          <a:latin typeface="Oriflame Sans 2.0 Bold"/>
          <a:ea typeface="Oriflame Sans 2.0 Bold"/>
          <a:cs typeface="Oriflame Sans 2.0 Bold"/>
          <a:sym typeface="Oriflame Sans 2.0 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2C2424"/>
          </a:solidFill>
          <a:uFillTx/>
          <a:latin typeface="Oriflame Sans 2.0 Bold"/>
          <a:ea typeface="Oriflame Sans 2.0 Bold"/>
          <a:cs typeface="Oriflame Sans 2.0 Bold"/>
          <a:sym typeface="Oriflame Sans 2.0 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2C2424"/>
          </a:solidFill>
          <a:uFillTx/>
          <a:latin typeface="Oriflame Sans 2.0 Bold"/>
          <a:ea typeface="Oriflame Sans 2.0 Bold"/>
          <a:cs typeface="Oriflame Sans 2.0 Bold"/>
          <a:sym typeface="Oriflame Sans 2.0 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2C2424"/>
          </a:solidFill>
          <a:uFillTx/>
          <a:latin typeface="Oriflame Sans 2.0 Bold"/>
          <a:ea typeface="Oriflame Sans 2.0 Bold"/>
          <a:cs typeface="Oriflame Sans 2.0 Bold"/>
          <a:sym typeface="Oriflame Sans 2.0 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2C2424"/>
          </a:solidFill>
          <a:uFillTx/>
          <a:latin typeface="Oriflame Sans 2.0 Bold"/>
          <a:ea typeface="Oriflame Sans 2.0 Bold"/>
          <a:cs typeface="Oriflame Sans 2.0 Bold"/>
          <a:sym typeface="Oriflame Sans 2.0 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2C2424"/>
          </a:solidFill>
          <a:uFillTx/>
          <a:latin typeface="Oriflame Sans 2.0 Bold"/>
          <a:ea typeface="Oriflame Sans 2.0 Bold"/>
          <a:cs typeface="Oriflame Sans 2.0 Bold"/>
          <a:sym typeface="Oriflame Sans 2.0 Bold"/>
        </a:defRPr>
      </a:lvl9pPr>
    </p:titleStyle>
    <p:bodyStyle>
      <a:lvl1pPr marL="228600" marR="0" indent="-2286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10000"/>
        <a:buFont typeface="Arial"/>
        <a:buChar char="•"/>
        <a:tabLst/>
        <a:defRPr sz="1600" b="0" i="0" u="none" strike="noStrike" cap="none" spc="0" baseline="0">
          <a:solidFill>
            <a:srgbClr val="2C2424"/>
          </a:solidFill>
          <a:uFillTx/>
          <a:latin typeface="Oriflame Sans 2.0 Regular"/>
          <a:ea typeface="Oriflame Sans 2.0 Regular"/>
          <a:cs typeface="Oriflame Sans 2.0 Regular"/>
          <a:sym typeface="Oriflame Sans 2.0 Regular"/>
        </a:defRPr>
      </a:lvl1pPr>
      <a:lvl2pPr marL="501650" marR="0" indent="-236538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−"/>
        <a:tabLst/>
        <a:defRPr sz="1600" b="0" i="0" u="none" strike="noStrike" cap="none" spc="0" baseline="0">
          <a:solidFill>
            <a:srgbClr val="2C2424"/>
          </a:solidFill>
          <a:uFillTx/>
          <a:latin typeface="Oriflame Sans 2.0 Regular"/>
          <a:ea typeface="Oriflame Sans 2.0 Regular"/>
          <a:cs typeface="Oriflame Sans 2.0 Regular"/>
          <a:sym typeface="Oriflame Sans 2.0 Regular"/>
        </a:defRPr>
      </a:lvl2pPr>
      <a:lvl3pPr marL="717550" marR="0" indent="-2159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−"/>
        <a:tabLst/>
        <a:defRPr sz="1600" b="0" i="0" u="none" strike="noStrike" cap="none" spc="0" baseline="0">
          <a:solidFill>
            <a:srgbClr val="2C2424"/>
          </a:solidFill>
          <a:uFillTx/>
          <a:latin typeface="Oriflame Sans 2.0 Regular"/>
          <a:ea typeface="Oriflame Sans 2.0 Regular"/>
          <a:cs typeface="Oriflame Sans 2.0 Regular"/>
          <a:sym typeface="Oriflame Sans 2.0 Regular"/>
        </a:defRPr>
      </a:lvl3pPr>
      <a:lvl4pPr marL="944562" marR="0" indent="-246062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−"/>
        <a:tabLst/>
        <a:defRPr sz="1600" b="0" i="0" u="none" strike="noStrike" cap="none" spc="0" baseline="0">
          <a:solidFill>
            <a:srgbClr val="2C2424"/>
          </a:solidFill>
          <a:uFillTx/>
          <a:latin typeface="Oriflame Sans 2.0 Regular"/>
          <a:ea typeface="Oriflame Sans 2.0 Regular"/>
          <a:cs typeface="Oriflame Sans 2.0 Regular"/>
          <a:sym typeface="Oriflame Sans 2.0 Regular"/>
        </a:defRPr>
      </a:lvl4pPr>
      <a:lvl5pPr marL="1169987" marR="0" indent="-225425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−"/>
        <a:tabLst/>
        <a:defRPr sz="1600" b="0" i="0" u="none" strike="noStrike" cap="none" spc="0" baseline="0">
          <a:solidFill>
            <a:srgbClr val="2C2424"/>
          </a:solidFill>
          <a:uFillTx/>
          <a:latin typeface="Oriflame Sans 2.0 Regular"/>
          <a:ea typeface="Oriflame Sans 2.0 Regular"/>
          <a:cs typeface="Oriflame Sans 2.0 Regular"/>
          <a:sym typeface="Oriflame Sans 2.0 Regular"/>
        </a:defRPr>
      </a:lvl5pPr>
      <a:lvl6pPr marL="2489200" marR="0" indent="-2032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solidFill>
            <a:srgbClr val="2C2424"/>
          </a:solidFill>
          <a:uFillTx/>
          <a:latin typeface="Oriflame Sans 2.0 Regular"/>
          <a:ea typeface="Oriflame Sans 2.0 Regular"/>
          <a:cs typeface="Oriflame Sans 2.0 Regular"/>
          <a:sym typeface="Oriflame Sans 2.0 Regular"/>
        </a:defRPr>
      </a:lvl6pPr>
      <a:lvl7pPr marL="2946400" marR="0" indent="-2032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solidFill>
            <a:srgbClr val="2C2424"/>
          </a:solidFill>
          <a:uFillTx/>
          <a:latin typeface="Oriflame Sans 2.0 Regular"/>
          <a:ea typeface="Oriflame Sans 2.0 Regular"/>
          <a:cs typeface="Oriflame Sans 2.0 Regular"/>
          <a:sym typeface="Oriflame Sans 2.0 Regular"/>
        </a:defRPr>
      </a:lvl7pPr>
      <a:lvl8pPr marL="3403600" marR="0" indent="-2032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solidFill>
            <a:srgbClr val="2C2424"/>
          </a:solidFill>
          <a:uFillTx/>
          <a:latin typeface="Oriflame Sans 2.0 Regular"/>
          <a:ea typeface="Oriflame Sans 2.0 Regular"/>
          <a:cs typeface="Oriflame Sans 2.0 Regular"/>
          <a:sym typeface="Oriflame Sans 2.0 Regular"/>
        </a:defRPr>
      </a:lvl8pPr>
      <a:lvl9pPr marL="3860800" marR="0" indent="-2032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solidFill>
            <a:srgbClr val="2C2424"/>
          </a:solidFill>
          <a:uFillTx/>
          <a:latin typeface="Oriflame Sans 2.0 Regular"/>
          <a:ea typeface="Oriflame Sans 2.0 Regular"/>
          <a:cs typeface="Oriflame Sans 2.0 Regular"/>
          <a:sym typeface="Oriflame Sans 2.0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D518F-62F0-1D1F-3500-DEC60B689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3110" y="3243976"/>
            <a:ext cx="12044260" cy="1007231"/>
          </a:xfrm>
        </p:spPr>
        <p:txBody>
          <a:bodyPr/>
          <a:lstStyle/>
          <a:p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«</a:t>
            </a:r>
            <a:r>
              <a:rPr lang="en-US" dirty="0"/>
              <a:t>Oriflame bilan </a:t>
            </a:r>
            <a:r>
              <a:rPr lang="en-US" dirty="0" err="1"/>
              <a:t>boshlang</a:t>
            </a:r>
            <a:r>
              <a:rPr lang="en-US" dirty="0"/>
              <a:t>!</a:t>
            </a:r>
            <a:r>
              <a:rPr lang="ru-RU" dirty="0"/>
              <a:t>»</a:t>
            </a:r>
            <a:br>
              <a:rPr lang="en-US" dirty="0"/>
            </a:br>
            <a:r>
              <a:rPr lang="en-US" dirty="0" err="1"/>
              <a:t>kampaniyasi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931FC8-8617-5830-00EE-78B1B4B39B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63021" y="915463"/>
            <a:ext cx="5111999" cy="2084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2280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2927BB0-6A57-EA31-F637-E4904367964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1A8E07D-192F-16C7-2972-34C1A5BB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/>
              <a:t>Yangi kelgan insonlar uchun</a:t>
            </a:r>
            <a:r>
              <a:rPr lang="ru-RU" dirty="0"/>
              <a:t>: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9C592C-F52F-28B4-63E5-42AFE56692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51384" y="1736725"/>
            <a:ext cx="5111116" cy="39973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Bir </a:t>
            </a:r>
            <a:r>
              <a:rPr lang="en-US" dirty="0" err="1"/>
              <a:t>martalik</a:t>
            </a:r>
            <a:r>
              <a:rPr lang="en-US" dirty="0"/>
              <a:t> ilk </a:t>
            </a:r>
            <a:r>
              <a:rPr lang="en-US" dirty="0" err="1"/>
              <a:t>buyurtmasi</a:t>
            </a:r>
            <a:r>
              <a:rPr lang="en-US" dirty="0"/>
              <a:t> </a:t>
            </a:r>
            <a:r>
              <a:rPr lang="en-US" b="1" dirty="0"/>
              <a:t>350 000 </a:t>
            </a:r>
            <a:r>
              <a:rPr lang="en-US" b="1" dirty="0" err="1"/>
              <a:t>so‘mdan</a:t>
            </a:r>
            <a:r>
              <a:rPr lang="en-US" b="1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ro‘yxatdan</a:t>
            </a:r>
            <a:r>
              <a:rPr lang="en-US" dirty="0"/>
              <a:t> </a:t>
            </a:r>
            <a:r>
              <a:rPr lang="en-US" dirty="0" err="1"/>
              <a:t>o‘tgan</a:t>
            </a:r>
            <a:r>
              <a:rPr lang="en-US" dirty="0"/>
              <a:t> </a:t>
            </a:r>
            <a:r>
              <a:rPr lang="en-US" dirty="0" err="1"/>
              <a:t>Aksiya</a:t>
            </a:r>
            <a:r>
              <a:rPr lang="en-US" dirty="0"/>
              <a:t> </a:t>
            </a:r>
            <a:r>
              <a:rPr lang="uz-Latn-UZ" dirty="0"/>
              <a:t>I</a:t>
            </a:r>
            <a:r>
              <a:rPr lang="en-US" dirty="0" err="1"/>
              <a:t>shtirokchisi</a:t>
            </a:r>
            <a:r>
              <a:rPr lang="en-US" dirty="0"/>
              <a:t> </a:t>
            </a:r>
            <a:r>
              <a:rPr lang="en-US" dirty="0" err="1"/>
              <a:t>Aksiyaning</a:t>
            </a:r>
            <a:r>
              <a:rPr lang="en-US" dirty="0"/>
              <a:t> </a:t>
            </a:r>
            <a:r>
              <a:rPr lang="en-US" dirty="0" err="1"/>
              <a:t>tegishli</a:t>
            </a:r>
            <a:r>
              <a:rPr lang="en-US" dirty="0"/>
              <a:t> </a:t>
            </a:r>
            <a:r>
              <a:rPr lang="en-US" dirty="0" err="1"/>
              <a:t>bosqichi</a:t>
            </a:r>
            <a:r>
              <a:rPr lang="en-US" dirty="0"/>
              <a:t> </a:t>
            </a:r>
            <a:r>
              <a:rPr lang="en-US" dirty="0" err="1"/>
              <a:t>bo‘yicha</a:t>
            </a:r>
            <a:r>
              <a:rPr lang="en-US" dirty="0"/>
              <a:t> </a:t>
            </a:r>
            <a:r>
              <a:rPr lang="en-US" dirty="0" err="1"/>
              <a:t>sovrinlar</a:t>
            </a:r>
            <a:r>
              <a:rPr lang="en-US" dirty="0"/>
              <a:t> </a:t>
            </a:r>
            <a:r>
              <a:rPr lang="en-US" dirty="0" err="1"/>
              <a:t>o‘yinida</a:t>
            </a:r>
            <a:r>
              <a:rPr lang="en-US" dirty="0"/>
              <a:t> </a:t>
            </a:r>
            <a:r>
              <a:rPr lang="en-US" dirty="0" err="1"/>
              <a:t>ishtirok</a:t>
            </a:r>
            <a:r>
              <a:rPr lang="en-US" dirty="0"/>
              <a:t> </a:t>
            </a:r>
            <a:r>
              <a:rPr lang="en-US" dirty="0" err="1"/>
              <a:t>etish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bitta</a:t>
            </a:r>
            <a:r>
              <a:rPr lang="en-US" dirty="0"/>
              <a:t> </a:t>
            </a:r>
            <a:r>
              <a:rPr lang="en-US" dirty="0" err="1"/>
              <a:t>imkoniyatga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</a:t>
            </a:r>
            <a:endParaRPr lang="uz-Latn-U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Har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Ishtirokchi</a:t>
            </a:r>
            <a:r>
              <a:rPr lang="en-US" dirty="0"/>
              <a:t> </a:t>
            </a:r>
            <a:r>
              <a:rPr lang="en-US" dirty="0" err="1"/>
              <a:t>o‘zining</a:t>
            </a:r>
            <a:r>
              <a:rPr lang="en-US" dirty="0"/>
              <a:t> </a:t>
            </a:r>
            <a:r>
              <a:rPr lang="en-US" dirty="0" err="1"/>
              <a:t>shaxsiy</a:t>
            </a:r>
            <a:r>
              <a:rPr lang="en-US" dirty="0"/>
              <a:t> </a:t>
            </a:r>
            <a:r>
              <a:rPr lang="en-US" dirty="0" err="1"/>
              <a:t>referal</a:t>
            </a:r>
            <a:r>
              <a:rPr lang="en-US" dirty="0"/>
              <a:t> </a:t>
            </a:r>
            <a:r>
              <a:rPr lang="en-US" dirty="0" err="1"/>
              <a:t>havolasi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1-darajaga </a:t>
            </a:r>
            <a:r>
              <a:rPr lang="en-US" dirty="0" err="1"/>
              <a:t>taklif</a:t>
            </a:r>
            <a:r>
              <a:rPr lang="en-US" dirty="0"/>
              <a:t> </a:t>
            </a:r>
            <a:r>
              <a:rPr lang="en-US" dirty="0" err="1"/>
              <a:t>qilgan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b="1" dirty="0"/>
              <a:t>350 000 </a:t>
            </a:r>
            <a:r>
              <a:rPr lang="en-US" b="1" dirty="0" err="1"/>
              <a:t>so‘mdan</a:t>
            </a:r>
            <a:r>
              <a:rPr lang="en-US" b="1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martalik</a:t>
            </a:r>
            <a:r>
              <a:rPr lang="en-US" dirty="0"/>
              <a:t> ilk </a:t>
            </a:r>
            <a:r>
              <a:rPr lang="en-US" dirty="0" err="1"/>
              <a:t>buyurtma</a:t>
            </a:r>
            <a:r>
              <a:rPr lang="en-US" dirty="0"/>
              <a:t> </a:t>
            </a:r>
            <a:r>
              <a:rPr lang="en-US" dirty="0" err="1"/>
              <a:t>bergan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ishtirokchi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qo‘shimcha</a:t>
            </a:r>
            <a:r>
              <a:rPr lang="en-US" dirty="0"/>
              <a:t> </a:t>
            </a:r>
            <a:r>
              <a:rPr lang="en-US" dirty="0" err="1"/>
              <a:t>imkoniyatlar</a:t>
            </a:r>
            <a:r>
              <a:rPr lang="en-US" dirty="0"/>
              <a:t> </a:t>
            </a:r>
            <a:r>
              <a:rPr lang="en-US" dirty="0" err="1"/>
              <a:t>olishi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</a:t>
            </a:r>
            <a:endParaRPr lang="uz-Latn-U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Qo‘shimcha</a:t>
            </a:r>
            <a:r>
              <a:rPr lang="en-US" dirty="0"/>
              <a:t> </a:t>
            </a:r>
            <a:r>
              <a:rPr lang="en-US" dirty="0" err="1"/>
              <a:t>imkoniyatlar</a:t>
            </a:r>
            <a:r>
              <a:rPr lang="en-US" dirty="0"/>
              <a:t> </a:t>
            </a:r>
            <a:r>
              <a:rPr lang="en-US" dirty="0" err="1"/>
              <a:t>soni</a:t>
            </a:r>
            <a:r>
              <a:rPr lang="en-US" dirty="0"/>
              <a:t> </a:t>
            </a:r>
            <a:r>
              <a:rPr lang="uz-Latn-UZ" dirty="0"/>
              <a:t>xuddi shu </a:t>
            </a:r>
            <a:r>
              <a:rPr lang="en-US" dirty="0" err="1"/>
              <a:t>takliflar</a:t>
            </a:r>
            <a:r>
              <a:rPr lang="en-US" dirty="0"/>
              <a:t> </a:t>
            </a:r>
            <a:r>
              <a:rPr lang="en-US" dirty="0" err="1"/>
              <a:t>soniga</a:t>
            </a:r>
            <a:r>
              <a:rPr lang="en-US" dirty="0"/>
              <a:t> </a:t>
            </a:r>
            <a:r>
              <a:rPr lang="en-US" dirty="0" err="1"/>
              <a:t>teng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</a:t>
            </a:r>
            <a:endParaRPr lang="uz-Latn-U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Qaytarilgan</a:t>
            </a:r>
            <a:r>
              <a:rPr lang="en-US" dirty="0"/>
              <a:t> </a:t>
            </a:r>
            <a:r>
              <a:rPr lang="en-US" dirty="0" err="1"/>
              <a:t>buyurtmalar</a:t>
            </a:r>
            <a:r>
              <a:rPr lang="en-US" dirty="0"/>
              <a:t> </a:t>
            </a:r>
            <a:r>
              <a:rPr lang="en-US" dirty="0" err="1"/>
              <a:t>aksiyada</a:t>
            </a:r>
            <a:r>
              <a:rPr lang="en-US" dirty="0"/>
              <a:t> </a:t>
            </a:r>
            <a:r>
              <a:rPr lang="en-US" dirty="0" err="1"/>
              <a:t>ishtirok</a:t>
            </a:r>
            <a:r>
              <a:rPr lang="en-US" dirty="0"/>
              <a:t> </a:t>
            </a:r>
            <a:r>
              <a:rPr lang="en-US" dirty="0" err="1"/>
              <a:t>etmaydi</a:t>
            </a:r>
            <a:r>
              <a:rPr lang="en-US" dirty="0"/>
              <a:t>.</a:t>
            </a:r>
            <a:endParaRPr lang="uz-Latn-U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26- </a:t>
            </a:r>
            <a:r>
              <a:rPr lang="en-US" dirty="0" err="1"/>
              <a:t>noyabrga</a:t>
            </a:r>
            <a:r>
              <a:rPr lang="en-US" dirty="0"/>
              <a:t> </a:t>
            </a:r>
            <a:r>
              <a:rPr lang="en-US" dirty="0" err="1"/>
              <a:t>qadar</a:t>
            </a:r>
            <a:r>
              <a:rPr lang="en-US" dirty="0"/>
              <a:t> yangi </a:t>
            </a:r>
            <a:r>
              <a:rPr lang="en-US" dirty="0" err="1"/>
              <a:t>mijozlarni</a:t>
            </a:r>
            <a:r>
              <a:rPr lang="en-US" dirty="0"/>
              <a:t> </a:t>
            </a:r>
            <a:r>
              <a:rPr lang="en-US" dirty="0" err="1"/>
              <a:t>ko’chirish</a:t>
            </a:r>
            <a:r>
              <a:rPr lang="en-US" dirty="0"/>
              <a:t> </a:t>
            </a:r>
            <a:r>
              <a:rPr lang="en-US" dirty="0" err="1"/>
              <a:t>mumkun</a:t>
            </a:r>
            <a:r>
              <a:rPr lang="en-US" dirty="0"/>
              <a:t> </a:t>
            </a:r>
            <a:r>
              <a:rPr lang="en-US" dirty="0" err="1"/>
              <a:t>emas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2409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302DE42-8C82-DBBE-4DFB-3FCCE0E6115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E803E65-272F-69EC-23BD-4416627D6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/>
              <a:t>Ro’yxatdan o’tgan Brend Hamkorlar va Mijozlar uchun</a:t>
            </a:r>
            <a:r>
              <a:rPr lang="ru-RU" dirty="0"/>
              <a:t>: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92D236-A5B9-0768-C1D0-14680297645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71184" y="1736725"/>
            <a:ext cx="5111116" cy="39973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Birinchi </a:t>
            </a:r>
            <a:r>
              <a:rPr lang="en-US" dirty="0" err="1"/>
              <a:t>darajaga</a:t>
            </a:r>
            <a:r>
              <a:rPr lang="en-US" dirty="0"/>
              <a:t>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uz-Latn-UZ" dirty="0"/>
              <a:t>inson</a:t>
            </a:r>
            <a:r>
              <a:rPr lang="en-US" dirty="0" err="1"/>
              <a:t>larni</a:t>
            </a:r>
            <a:r>
              <a:rPr lang="en-US" dirty="0"/>
              <a:t> </a:t>
            </a:r>
            <a:r>
              <a:rPr lang="en-US" dirty="0" err="1"/>
              <a:t>taklif</a:t>
            </a:r>
            <a:r>
              <a:rPr lang="en-US" dirty="0"/>
              <a:t> </a:t>
            </a:r>
            <a:r>
              <a:rPr lang="en-US" dirty="0" err="1"/>
              <a:t>qiling</a:t>
            </a:r>
            <a:r>
              <a:rPr lang="en-US" dirty="0"/>
              <a:t>,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Saytda</a:t>
            </a:r>
            <a:r>
              <a:rPr lang="en-US" dirty="0"/>
              <a:t> </a:t>
            </a:r>
            <a:r>
              <a:rPr lang="en-US" dirty="0" err="1"/>
              <a:t>ro‘yxatdan</a:t>
            </a:r>
            <a:r>
              <a:rPr lang="en-US" dirty="0"/>
              <a:t> </a:t>
            </a:r>
            <a:r>
              <a:rPr lang="en-US" dirty="0" err="1"/>
              <a:t>o‘tib</a:t>
            </a:r>
            <a:r>
              <a:rPr lang="en-US" dirty="0"/>
              <a:t>, 350 000 </a:t>
            </a:r>
            <a:r>
              <a:rPr lang="en-US" dirty="0" err="1"/>
              <a:t>so‘mdan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martalik</a:t>
            </a:r>
            <a:r>
              <a:rPr lang="en-US" dirty="0"/>
              <a:t> ilk </a:t>
            </a:r>
            <a:r>
              <a:rPr lang="en-US" dirty="0" err="1"/>
              <a:t>buyurtma</a:t>
            </a:r>
            <a:r>
              <a:rPr lang="en-US" dirty="0"/>
              <a:t> </a:t>
            </a:r>
            <a:r>
              <a:rPr lang="en-US" dirty="0" err="1"/>
              <a:t>joylashtirishlari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</a:t>
            </a:r>
            <a:endParaRPr lang="uz-Latn-U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Ro‘yxatga</a:t>
            </a:r>
            <a:r>
              <a:rPr lang="en-US" dirty="0"/>
              <a:t> </a:t>
            </a:r>
            <a:r>
              <a:rPr lang="en-US" dirty="0" err="1"/>
              <a:t>olish</a:t>
            </a:r>
            <a:r>
              <a:rPr lang="en-US" dirty="0"/>
              <a:t>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aksiya</a:t>
            </a:r>
            <a:r>
              <a:rPr lang="en-US" dirty="0"/>
              <a:t> </a:t>
            </a:r>
            <a:r>
              <a:rPr lang="en-US" dirty="0" err="1"/>
              <a:t>bosqichi</a:t>
            </a:r>
            <a:r>
              <a:rPr lang="en-US" dirty="0"/>
              <a:t> </a:t>
            </a:r>
            <a:r>
              <a:rPr lang="en-US" dirty="0" err="1"/>
              <a:t>davomida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uz-Latn-UZ" dirty="0"/>
              <a:t>qatorga</a:t>
            </a:r>
            <a:r>
              <a:rPr lang="en-US" dirty="0"/>
              <a:t>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taklif</a:t>
            </a:r>
            <a:r>
              <a:rPr lang="en-US" dirty="0"/>
              <a:t> </a:t>
            </a:r>
            <a:r>
              <a:rPr lang="en-US" dirty="0" err="1"/>
              <a:t>qilingan</a:t>
            </a:r>
            <a:r>
              <a:rPr lang="en-US" dirty="0"/>
              <a:t> </a:t>
            </a:r>
            <a:r>
              <a:rPr lang="en-US" dirty="0" err="1"/>
              <a:t>ishtirokchilar</a:t>
            </a:r>
            <a:r>
              <a:rPr lang="en-US" dirty="0"/>
              <a:t> </a:t>
            </a:r>
            <a:r>
              <a:rPr lang="en-US" dirty="0" err="1"/>
              <a:t>bo‘yicha</a:t>
            </a:r>
            <a:r>
              <a:rPr lang="en-US" dirty="0"/>
              <a:t> </a:t>
            </a:r>
            <a:r>
              <a:rPr lang="en-US" dirty="0" err="1"/>
              <a:t>hisobga</a:t>
            </a:r>
            <a:r>
              <a:rPr lang="en-US" dirty="0"/>
              <a:t> </a:t>
            </a:r>
            <a:r>
              <a:rPr lang="en-US" dirty="0" err="1"/>
              <a:t>olinadi</a:t>
            </a:r>
            <a:r>
              <a:rPr lang="en-US" dirty="0"/>
              <a:t>.</a:t>
            </a:r>
            <a:endParaRPr lang="uz-Latn-U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350 000 </a:t>
            </a:r>
            <a:r>
              <a:rPr lang="en-US" dirty="0" err="1"/>
              <a:t>so‘mdan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martalik</a:t>
            </a:r>
            <a:r>
              <a:rPr lang="en-US" dirty="0"/>
              <a:t> ilk </a:t>
            </a:r>
            <a:r>
              <a:rPr lang="en-US" dirty="0" err="1"/>
              <a:t>buyurtma</a:t>
            </a:r>
            <a:r>
              <a:rPr lang="en-US" dirty="0"/>
              <a:t> </a:t>
            </a:r>
            <a:r>
              <a:rPr lang="uz-Latn-UZ" dirty="0"/>
              <a:t>bergan har bir yangi ishtirokchi uchun </a:t>
            </a:r>
            <a:r>
              <a:rPr lang="en-US" dirty="0" err="1"/>
              <a:t>siz</a:t>
            </a:r>
            <a:r>
              <a:rPr lang="en-US" dirty="0"/>
              <a:t> </a:t>
            </a:r>
            <a:r>
              <a:rPr lang="en-US" dirty="0" err="1"/>
              <a:t>qo‘shimcha</a:t>
            </a:r>
            <a:r>
              <a:rPr lang="en-US" dirty="0"/>
              <a:t> </a:t>
            </a:r>
            <a:r>
              <a:rPr lang="en-US" dirty="0" err="1"/>
              <a:t>bitta</a:t>
            </a:r>
            <a:r>
              <a:rPr lang="en-US" dirty="0"/>
              <a:t> </a:t>
            </a:r>
            <a:r>
              <a:rPr lang="en-US" dirty="0" err="1"/>
              <a:t>imkoniyatga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bo‘lasiz</a:t>
            </a:r>
            <a:r>
              <a:rPr lang="en-US" dirty="0"/>
              <a:t>. </a:t>
            </a:r>
            <a:r>
              <a:rPr lang="en-US" dirty="0" err="1"/>
              <a:t>Imkoniyatlar</a:t>
            </a:r>
            <a:r>
              <a:rPr lang="en-US" dirty="0"/>
              <a:t> </a:t>
            </a:r>
            <a:r>
              <a:rPr lang="en-US" dirty="0" err="1"/>
              <a:t>soni</a:t>
            </a:r>
            <a:r>
              <a:rPr lang="en-US" dirty="0"/>
              <a:t> </a:t>
            </a:r>
            <a:r>
              <a:rPr lang="en-US" dirty="0" err="1"/>
              <a:t>cheklanmagan</a:t>
            </a:r>
            <a:r>
              <a:rPr lang="en-US" dirty="0"/>
              <a:t>.</a:t>
            </a:r>
            <a:endParaRPr lang="uz-Latn-U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Qaytarilgan</a:t>
            </a:r>
            <a:r>
              <a:rPr lang="en-US" dirty="0"/>
              <a:t> </a:t>
            </a:r>
            <a:r>
              <a:rPr lang="en-US" dirty="0" err="1"/>
              <a:t>buyurtmalar</a:t>
            </a:r>
            <a:r>
              <a:rPr lang="en-US" dirty="0"/>
              <a:t> </a:t>
            </a:r>
            <a:r>
              <a:rPr lang="en-US" dirty="0" err="1"/>
              <a:t>aksiyada</a:t>
            </a:r>
            <a:r>
              <a:rPr lang="en-US" dirty="0"/>
              <a:t> </a:t>
            </a:r>
            <a:r>
              <a:rPr lang="en-US" dirty="0" err="1"/>
              <a:t>ishtirok</a:t>
            </a:r>
            <a:r>
              <a:rPr lang="en-US" dirty="0"/>
              <a:t> </a:t>
            </a:r>
            <a:r>
              <a:rPr lang="en-US" dirty="0" err="1"/>
              <a:t>etmaydi</a:t>
            </a:r>
            <a:r>
              <a:rPr lang="en-US" dirty="0"/>
              <a:t>.</a:t>
            </a:r>
            <a:endParaRPr lang="uz-Latn-U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26- </a:t>
            </a:r>
            <a:r>
              <a:rPr lang="en-US" dirty="0" err="1"/>
              <a:t>noyabrga</a:t>
            </a:r>
            <a:r>
              <a:rPr lang="en-US" dirty="0"/>
              <a:t> </a:t>
            </a:r>
            <a:r>
              <a:rPr lang="en-US" dirty="0" err="1"/>
              <a:t>qadar</a:t>
            </a:r>
            <a:r>
              <a:rPr lang="en-US" dirty="0"/>
              <a:t> yangi </a:t>
            </a:r>
            <a:r>
              <a:rPr lang="en-US" dirty="0" err="1"/>
              <a:t>mijozlarni</a:t>
            </a:r>
            <a:r>
              <a:rPr lang="en-US" dirty="0"/>
              <a:t> </a:t>
            </a:r>
            <a:r>
              <a:rPr lang="en-US" dirty="0" err="1"/>
              <a:t>ko’chirish</a:t>
            </a:r>
            <a:r>
              <a:rPr lang="en-US" dirty="0"/>
              <a:t> </a:t>
            </a:r>
            <a:r>
              <a:rPr lang="en-US" dirty="0" err="1"/>
              <a:t>mumkun</a:t>
            </a:r>
            <a:r>
              <a:rPr lang="en-US" dirty="0"/>
              <a:t> </a:t>
            </a:r>
            <a:r>
              <a:rPr lang="en-US" dirty="0" err="1"/>
              <a:t>emas</a:t>
            </a:r>
            <a:r>
              <a:rPr lang="en-US" dirty="0"/>
              <a:t>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Oldingi</a:t>
            </a:r>
            <a:r>
              <a:rPr lang="en-US" dirty="0"/>
              <a:t> </a:t>
            </a:r>
            <a:r>
              <a:rPr lang="en-US" dirty="0" err="1"/>
              <a:t>kataloglarning</a:t>
            </a:r>
            <a:r>
              <a:rPr lang="en-US" dirty="0"/>
              <a:t> </a:t>
            </a:r>
            <a:r>
              <a:rPr lang="uz-Latn-UZ" dirty="0"/>
              <a:t>S</a:t>
            </a:r>
            <a:r>
              <a:rPr lang="en-US" dirty="0" err="1"/>
              <a:t>tarterlari</a:t>
            </a:r>
            <a:r>
              <a:rPr lang="en-US" dirty="0"/>
              <a:t> </a:t>
            </a:r>
            <a:r>
              <a:rPr lang="en-US" dirty="0" err="1"/>
              <a:t>aksiyada</a:t>
            </a:r>
            <a:r>
              <a:rPr lang="en-US" dirty="0"/>
              <a:t> </a:t>
            </a:r>
            <a:r>
              <a:rPr lang="en-US" dirty="0" err="1"/>
              <a:t>ishtirok</a:t>
            </a:r>
            <a:r>
              <a:rPr lang="en-US" dirty="0"/>
              <a:t> </a:t>
            </a:r>
            <a:r>
              <a:rPr lang="en-US" dirty="0" err="1"/>
              <a:t>etmaydi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513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E5E37-283C-2829-A664-A2B705544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45" y="197019"/>
            <a:ext cx="5053524" cy="816152"/>
          </a:xfrm>
        </p:spPr>
        <p:txBody>
          <a:bodyPr/>
          <a:lstStyle/>
          <a:p>
            <a:r>
              <a:rPr lang="uz-Latn-UZ" b="1" dirty="0"/>
              <a:t>Sovrinlar</a:t>
            </a:r>
            <a:r>
              <a:rPr lang="ru-RU" b="1" dirty="0"/>
              <a:t>:</a:t>
            </a:r>
            <a:endParaRPr lang="en-US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6974C2-CFCA-0233-63AC-D8A54D041BD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99845" y="713250"/>
            <a:ext cx="5397652" cy="816151"/>
          </a:xfrm>
        </p:spPr>
        <p:txBody>
          <a:bodyPr/>
          <a:lstStyle/>
          <a:p>
            <a:r>
              <a:rPr lang="uz-Latn-UZ" sz="2000" dirty="0"/>
              <a:t>Har hafta quyidagilar o’ynaladi</a:t>
            </a:r>
            <a:r>
              <a:rPr lang="ru-RU" sz="2000" dirty="0"/>
              <a:t>:</a:t>
            </a:r>
          </a:p>
          <a:p>
            <a:r>
              <a:rPr lang="ru-RU" dirty="0"/>
              <a:t>3</a:t>
            </a:r>
            <a:r>
              <a:rPr lang="uz-Latn-UZ" dirty="0"/>
              <a:t> ta</a:t>
            </a:r>
            <a:r>
              <a:rPr lang="ru-RU" dirty="0"/>
              <a:t> </a:t>
            </a:r>
            <a:r>
              <a:rPr lang="en-US" dirty="0" err="1"/>
              <a:t>Iphone</a:t>
            </a:r>
            <a:r>
              <a:rPr lang="en-US" dirty="0"/>
              <a:t> 16</a:t>
            </a:r>
          </a:p>
          <a:p>
            <a:r>
              <a:rPr lang="en-US" dirty="0"/>
              <a:t>35 </a:t>
            </a:r>
            <a:r>
              <a:rPr lang="uz-Latn-UZ" dirty="0"/>
              <a:t>ta </a:t>
            </a:r>
            <a:r>
              <a:rPr lang="en-US" dirty="0" err="1"/>
              <a:t>Oriflame</a:t>
            </a:r>
            <a:r>
              <a:rPr lang="uz-Latn-UZ" dirty="0"/>
              <a:t> to’plamlari</a:t>
            </a:r>
            <a:endParaRPr lang="en-US" dirty="0"/>
          </a:p>
          <a:p>
            <a:r>
              <a:rPr lang="uz-Latn-UZ" b="1" dirty="0"/>
              <a:t>Oy yakunida 3 ta ikki kishilik sayohat yo’llanmalari (Dubay, Pxuket va Nyachang) o’ynaladi!</a:t>
            </a:r>
            <a:endParaRPr lang="ru-RU" b="1" dirty="0"/>
          </a:p>
          <a:p>
            <a:r>
              <a:rPr lang="uz-Latn-UZ" sz="2000" b="1" dirty="0"/>
              <a:t>Jami</a:t>
            </a:r>
            <a:r>
              <a:rPr lang="ru-RU" sz="2000" b="1" dirty="0"/>
              <a:t>:</a:t>
            </a:r>
          </a:p>
          <a:p>
            <a:r>
              <a:rPr lang="ru-RU" sz="2000" b="1" dirty="0"/>
              <a:t>12 </a:t>
            </a:r>
            <a:r>
              <a:rPr lang="uz-Latn-UZ" sz="2000" b="1" dirty="0"/>
              <a:t>ta</a:t>
            </a:r>
            <a:r>
              <a:rPr lang="ru-RU" sz="2000" b="1" dirty="0"/>
              <a:t>  </a:t>
            </a:r>
            <a:r>
              <a:rPr lang="en-US" sz="2000" b="1" dirty="0" err="1"/>
              <a:t>Iphone</a:t>
            </a:r>
            <a:endParaRPr lang="ru-RU" sz="2000" b="1" dirty="0"/>
          </a:p>
          <a:p>
            <a:r>
              <a:rPr lang="ru-RU" sz="2000" b="1" dirty="0"/>
              <a:t>140 </a:t>
            </a:r>
            <a:r>
              <a:rPr lang="uz-Latn-UZ" sz="2000" b="1" dirty="0"/>
              <a:t>ta</a:t>
            </a:r>
            <a:r>
              <a:rPr lang="ru-RU" sz="2000" b="1" dirty="0"/>
              <a:t> </a:t>
            </a:r>
            <a:r>
              <a:rPr lang="en-US" sz="2000" b="1" dirty="0" err="1"/>
              <a:t>Oriflame</a:t>
            </a:r>
            <a:r>
              <a:rPr lang="uz-Latn-UZ" sz="2000" b="1" dirty="0"/>
              <a:t> to’plamlari</a:t>
            </a:r>
            <a:endParaRPr lang="en-US" sz="2000" b="1" dirty="0"/>
          </a:p>
          <a:p>
            <a:r>
              <a:rPr lang="en-US" sz="2000" b="1" dirty="0"/>
              <a:t>3 </a:t>
            </a:r>
            <a:r>
              <a:rPr lang="uz-Latn-UZ" sz="2000" b="1" dirty="0"/>
              <a:t>ta ikki kishilik yo’llanma</a:t>
            </a:r>
            <a:endParaRPr lang="ru-RU" sz="2000" b="1" dirty="0"/>
          </a:p>
          <a:p>
            <a:r>
              <a:rPr lang="en-US" sz="1600" dirty="0" err="1"/>
              <a:t>Oriflame</a:t>
            </a:r>
            <a:r>
              <a:rPr lang="en-US" sz="1600" dirty="0"/>
              <a:t> </a:t>
            </a:r>
            <a:r>
              <a:rPr lang="en-US" sz="1600" dirty="0" err="1"/>
              <a:t>mahsulotlari</a:t>
            </a:r>
            <a:r>
              <a:rPr lang="en-US" sz="1600" dirty="0"/>
              <a:t> </a:t>
            </a:r>
            <a:r>
              <a:rPr lang="en-US" sz="1600" dirty="0" err="1"/>
              <a:t>so‘nggi</a:t>
            </a:r>
            <a:r>
              <a:rPr lang="en-US" sz="1600" dirty="0"/>
              <a:t> </a:t>
            </a:r>
            <a:r>
              <a:rPr lang="en-US" sz="1600" dirty="0" err="1"/>
              <a:t>tanlangan</a:t>
            </a:r>
            <a:r>
              <a:rPr lang="en-US" sz="1600" dirty="0"/>
              <a:t> </a:t>
            </a:r>
            <a:r>
              <a:rPr lang="en-US" sz="1600" dirty="0" err="1"/>
              <a:t>yetkazib</a:t>
            </a:r>
            <a:r>
              <a:rPr lang="en-US" sz="1600" dirty="0"/>
              <a:t> </a:t>
            </a:r>
            <a:r>
              <a:rPr lang="en-US" sz="1600" dirty="0" err="1"/>
              <a:t>berish</a:t>
            </a:r>
            <a:r>
              <a:rPr lang="en-US" sz="1600" dirty="0"/>
              <a:t> </a:t>
            </a:r>
            <a:r>
              <a:rPr lang="en-US" sz="1600" dirty="0" err="1"/>
              <a:t>punktiga</a:t>
            </a:r>
            <a:r>
              <a:rPr lang="en-US" sz="1600" dirty="0"/>
              <a:t> </a:t>
            </a:r>
            <a:r>
              <a:rPr lang="en-US" sz="1600" dirty="0" err="1"/>
              <a:t>bepul</a:t>
            </a:r>
            <a:r>
              <a:rPr lang="en-US" sz="1600" dirty="0"/>
              <a:t> </a:t>
            </a:r>
            <a:r>
              <a:rPr lang="en-US" sz="1600" dirty="0" err="1"/>
              <a:t>yetkazib</a:t>
            </a:r>
            <a:r>
              <a:rPr lang="en-US" sz="1600" dirty="0"/>
              <a:t> </a:t>
            </a:r>
            <a:r>
              <a:rPr lang="en-US" sz="1600" dirty="0" err="1"/>
              <a:t>beriladi</a:t>
            </a:r>
            <a:r>
              <a:rPr lang="en-US" sz="1600" dirty="0"/>
              <a:t>.</a:t>
            </a:r>
          </a:p>
          <a:p>
            <a:r>
              <a:rPr lang="en-US" sz="1600" dirty="0"/>
              <a:t>iPhone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sayohat</a:t>
            </a:r>
            <a:r>
              <a:rPr lang="en-US" sz="1600" dirty="0"/>
              <a:t> </a:t>
            </a:r>
            <a:r>
              <a:rPr lang="en-US" sz="1600" dirty="0" err="1"/>
              <a:t>yo‘llanmalari</a:t>
            </a:r>
            <a:r>
              <a:rPr lang="en-US" sz="1600" dirty="0"/>
              <a:t> Toshkent </a:t>
            </a:r>
            <a:r>
              <a:rPr lang="en-US" sz="1600" dirty="0" err="1"/>
              <a:t>shahridagi</a:t>
            </a:r>
            <a:r>
              <a:rPr lang="en-US" sz="1600" dirty="0"/>
              <a:t> </a:t>
            </a:r>
            <a:r>
              <a:rPr lang="en-US" sz="1600" dirty="0" err="1"/>
              <a:t>Oriflame</a:t>
            </a:r>
            <a:r>
              <a:rPr lang="en-US" sz="1600" dirty="0"/>
              <a:t> </a:t>
            </a:r>
            <a:r>
              <a:rPr lang="en-US" sz="1600" dirty="0" err="1"/>
              <a:t>ofisidan</a:t>
            </a:r>
            <a:r>
              <a:rPr lang="en-US" sz="1600" dirty="0"/>
              <a:t> </a:t>
            </a:r>
            <a:r>
              <a:rPr lang="en-US" sz="1600" dirty="0" err="1"/>
              <a:t>shaxsiy</a:t>
            </a:r>
            <a:r>
              <a:rPr lang="en-US" sz="1600" dirty="0"/>
              <a:t> </a:t>
            </a:r>
            <a:r>
              <a:rPr lang="en-US" sz="1600" dirty="0" err="1"/>
              <a:t>pasportni</a:t>
            </a:r>
            <a:r>
              <a:rPr lang="en-US" sz="1600" dirty="0"/>
              <a:t> </a:t>
            </a:r>
            <a:r>
              <a:rPr lang="en-US" sz="1600" dirty="0" err="1"/>
              <a:t>taqdim</a:t>
            </a:r>
            <a:r>
              <a:rPr lang="en-US" sz="1600" dirty="0"/>
              <a:t> </a:t>
            </a:r>
            <a:r>
              <a:rPr lang="en-US" sz="1600" dirty="0" err="1"/>
              <a:t>etgan</a:t>
            </a:r>
            <a:r>
              <a:rPr lang="en-US" sz="1600" dirty="0"/>
              <a:t> </a:t>
            </a:r>
            <a:r>
              <a:rPr lang="en-US" sz="1600" dirty="0" err="1"/>
              <a:t>holda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qabul</a:t>
            </a:r>
            <a:r>
              <a:rPr lang="en-US" sz="1600" dirty="0"/>
              <a:t> </a:t>
            </a:r>
            <a:r>
              <a:rPr lang="en-US" sz="1600" dirty="0" err="1"/>
              <a:t>qilish</a:t>
            </a:r>
            <a:r>
              <a:rPr lang="en-US" sz="1600" dirty="0"/>
              <a:t> </a:t>
            </a:r>
            <a:r>
              <a:rPr lang="en-US" sz="1600" dirty="0" err="1"/>
              <a:t>dalolatnomasini</a:t>
            </a:r>
            <a:r>
              <a:rPr lang="en-US" sz="1600" dirty="0"/>
              <a:t> </a:t>
            </a:r>
            <a:r>
              <a:rPr lang="en-US" sz="1600" dirty="0" err="1"/>
              <a:t>imzolaganingizdan</a:t>
            </a:r>
            <a:r>
              <a:rPr lang="en-US" sz="1600" dirty="0"/>
              <a:t> </a:t>
            </a:r>
            <a:r>
              <a:rPr lang="en-US" sz="1600" dirty="0" err="1"/>
              <a:t>so‘ng</a:t>
            </a:r>
            <a:r>
              <a:rPr lang="en-US" sz="1600" dirty="0"/>
              <a:t> </a:t>
            </a:r>
            <a:r>
              <a:rPr lang="en-US" sz="1600" dirty="0" err="1"/>
              <a:t>beriladi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Aksiyada</a:t>
            </a:r>
            <a:r>
              <a:rPr lang="en-US" sz="1600" dirty="0"/>
              <a:t> 18 </a:t>
            </a:r>
            <a:r>
              <a:rPr lang="en-US" sz="1600" dirty="0" err="1"/>
              <a:t>yoshdan</a:t>
            </a:r>
            <a:r>
              <a:rPr lang="en-US" sz="1600" dirty="0"/>
              <a:t> </a:t>
            </a:r>
            <a:r>
              <a:rPr lang="en-US" sz="1600" dirty="0" err="1"/>
              <a:t>katta</a:t>
            </a:r>
            <a:r>
              <a:rPr lang="en-US" sz="1600" dirty="0"/>
              <a:t> </a:t>
            </a:r>
            <a:r>
              <a:rPr lang="en-US" sz="1600" dirty="0" err="1"/>
              <a:t>shaxslar</a:t>
            </a:r>
            <a:r>
              <a:rPr lang="en-US" sz="1600" dirty="0"/>
              <a:t> </a:t>
            </a:r>
            <a:r>
              <a:rPr lang="en-US" sz="1600" dirty="0" err="1"/>
              <a:t>ishtirok</a:t>
            </a:r>
            <a:r>
              <a:rPr lang="en-US" sz="1600" dirty="0"/>
              <a:t> </a:t>
            </a:r>
            <a:r>
              <a:rPr lang="en-US" sz="1600" dirty="0" err="1"/>
              <a:t>etishi</a:t>
            </a:r>
            <a:r>
              <a:rPr lang="en-US" sz="1600" dirty="0"/>
              <a:t> </a:t>
            </a:r>
            <a:r>
              <a:rPr lang="en-US" sz="1600" dirty="0" err="1"/>
              <a:t>mumkin</a:t>
            </a:r>
            <a:r>
              <a:rPr lang="en-US" sz="1600" dirty="0"/>
              <a:t>.</a:t>
            </a:r>
            <a:endParaRPr lang="en-US" sz="2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41F0FE-BF99-E4CF-BCAA-CA6ADC9383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470"/>
          <a:stretch>
            <a:fillRect/>
          </a:stretch>
        </p:blipFill>
        <p:spPr>
          <a:xfrm>
            <a:off x="6006915" y="0"/>
            <a:ext cx="6185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60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F5EA9FC-A67F-203C-A202-CC9CBB22774B}"/>
              </a:ext>
            </a:extLst>
          </p:cNvPr>
          <p:cNvSpPr txBox="1">
            <a:spLocks/>
          </p:cNvSpPr>
          <p:nvPr/>
        </p:nvSpPr>
        <p:spPr>
          <a:xfrm>
            <a:off x="550860" y="1335289"/>
            <a:ext cx="11090280" cy="1946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3000" b="0" i="0" u="none" strike="noStrike" cap="none" spc="0" baseline="0">
                <a:solidFill>
                  <a:srgbClr val="2C2424"/>
                </a:solidFill>
                <a:uFillTx/>
                <a:latin typeface="Oriflame Sans 2.0 Regular"/>
                <a:ea typeface="Oriflame Sans 2.0 Regular"/>
                <a:cs typeface="Oriflame Sans 2.0 Regular"/>
                <a:sym typeface="Oriflame Sans 2.0 Regular"/>
              </a:defRPr>
            </a:lvl1pPr>
            <a:lvl2pPr marL="265112" marR="0" indent="0" algn="l" defTabSz="914400" rtl="0" latinLnBrk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solidFill>
                  <a:srgbClr val="2C2424"/>
                </a:solidFill>
                <a:uFillTx/>
                <a:latin typeface="Oriflame Sans 2.0 Regular"/>
                <a:ea typeface="Oriflame Sans 2.0 Regular"/>
                <a:cs typeface="Oriflame Sans 2.0 Regular"/>
                <a:sym typeface="Oriflame Sans 2.0 Regular"/>
              </a:defRPr>
            </a:lvl2pPr>
            <a:lvl3pPr marL="501650" marR="0" indent="0" algn="l" defTabSz="914400" rtl="0" latinLnBrk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solidFill>
                  <a:srgbClr val="2C2424"/>
                </a:solidFill>
                <a:uFillTx/>
                <a:latin typeface="Oriflame Sans 2.0 Regular"/>
                <a:ea typeface="Oriflame Sans 2.0 Regular"/>
                <a:cs typeface="Oriflame Sans 2.0 Regular"/>
                <a:sym typeface="Oriflame Sans 2.0 Regular"/>
              </a:defRPr>
            </a:lvl3pPr>
            <a:lvl4pPr marL="698500" marR="0" indent="0" algn="l" defTabSz="914400" rtl="0" latinLnBrk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solidFill>
                  <a:srgbClr val="2C2424"/>
                </a:solidFill>
                <a:uFillTx/>
                <a:latin typeface="Oriflame Sans 2.0 Regular"/>
                <a:ea typeface="Oriflame Sans 2.0 Regular"/>
                <a:cs typeface="Oriflame Sans 2.0 Regular"/>
                <a:sym typeface="Oriflame Sans 2.0 Regular"/>
              </a:defRPr>
            </a:lvl4pPr>
            <a:lvl5pPr marL="944563" marR="0" indent="0" algn="l" defTabSz="914400" rtl="0" latinLnBrk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solidFill>
                  <a:srgbClr val="2C2424"/>
                </a:solidFill>
                <a:uFillTx/>
                <a:latin typeface="Oriflame Sans 2.0 Regular"/>
                <a:ea typeface="Oriflame Sans 2.0 Regular"/>
                <a:cs typeface="Oriflame Sans 2.0 Regular"/>
                <a:sym typeface="Oriflame Sans 2.0 Regular"/>
              </a:defRPr>
            </a:lvl5pPr>
            <a:lvl6pPr marL="2489200" marR="0" indent="-203200" algn="l" defTabSz="914400" rtl="0" latinLnBrk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2C2424"/>
                </a:solidFill>
                <a:uFillTx/>
                <a:latin typeface="Oriflame Sans 2.0 Regular"/>
                <a:ea typeface="Oriflame Sans 2.0 Regular"/>
                <a:cs typeface="Oriflame Sans 2.0 Regular"/>
                <a:sym typeface="Oriflame Sans 2.0 Regular"/>
              </a:defRPr>
            </a:lvl6pPr>
            <a:lvl7pPr marL="2946400" marR="0" indent="-203200" algn="l" defTabSz="914400" rtl="0" latinLnBrk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2C2424"/>
                </a:solidFill>
                <a:uFillTx/>
                <a:latin typeface="Oriflame Sans 2.0 Regular"/>
                <a:ea typeface="Oriflame Sans 2.0 Regular"/>
                <a:cs typeface="Oriflame Sans 2.0 Regular"/>
                <a:sym typeface="Oriflame Sans 2.0 Regular"/>
              </a:defRPr>
            </a:lvl7pPr>
            <a:lvl8pPr marL="3403600" marR="0" indent="-203200" algn="l" defTabSz="914400" rtl="0" latinLnBrk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2C2424"/>
                </a:solidFill>
                <a:uFillTx/>
                <a:latin typeface="Oriflame Sans 2.0 Regular"/>
                <a:ea typeface="Oriflame Sans 2.0 Regular"/>
                <a:cs typeface="Oriflame Sans 2.0 Regular"/>
                <a:sym typeface="Oriflame Sans 2.0 Regular"/>
              </a:defRPr>
            </a:lvl8pPr>
            <a:lvl9pPr marL="3860800" marR="0" indent="-203200" algn="l" defTabSz="914400" rtl="0" latinLnBrk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2C2424"/>
                </a:solidFill>
                <a:uFillTx/>
                <a:latin typeface="Oriflame Sans 2.0 Regular"/>
                <a:ea typeface="Oriflame Sans 2.0 Regular"/>
                <a:cs typeface="Oriflame Sans 2.0 Regular"/>
                <a:sym typeface="Oriflame Sans 2.0 Regular"/>
              </a:defRPr>
            </a:lvl9pPr>
          </a:lstStyle>
          <a:p>
            <a:pPr algn="ctr"/>
            <a:r>
              <a:rPr lang="uz-Latn-UZ" sz="1800" kern="0" dirty="0"/>
              <a:t>Aksiya bosqichlari</a:t>
            </a:r>
            <a:r>
              <a:rPr lang="ru-RU" sz="1800" kern="0" dirty="0"/>
              <a:t>:</a:t>
            </a:r>
          </a:p>
          <a:p>
            <a:pPr algn="ctr"/>
            <a:r>
              <a:rPr lang="ru-RU" sz="1800" kern="0" dirty="0"/>
              <a:t>27.10- 02.11 — </a:t>
            </a:r>
            <a:r>
              <a:rPr lang="uz-Latn-UZ" sz="1800" kern="0" dirty="0"/>
              <a:t>yutuqli o’yinning birinchi bosqichida ishtirok etishadi</a:t>
            </a:r>
            <a:r>
              <a:rPr lang="ru-RU" sz="1800" kern="0" dirty="0"/>
              <a:t> (</a:t>
            </a:r>
            <a:r>
              <a:rPr lang="uz-Latn-UZ" sz="1800" kern="0" dirty="0"/>
              <a:t>natijalar </a:t>
            </a:r>
            <a:r>
              <a:rPr lang="ru-RU" sz="1800" kern="0" dirty="0"/>
              <a:t>6</a:t>
            </a:r>
            <a:r>
              <a:rPr lang="uz-Latn-UZ" sz="1800" kern="0" dirty="0"/>
              <a:t>-noyabrda e’lon qilinadi</a:t>
            </a:r>
            <a:r>
              <a:rPr lang="ru-RU" sz="1800" kern="0" dirty="0"/>
              <a:t>);</a:t>
            </a:r>
          </a:p>
          <a:p>
            <a:pPr algn="ctr"/>
            <a:r>
              <a:rPr lang="ru-RU" sz="1800" kern="0" dirty="0"/>
              <a:t>03.11 – 09.11 — </a:t>
            </a:r>
            <a:r>
              <a:rPr lang="uz-Latn-UZ" sz="1800" kern="0" dirty="0"/>
              <a:t>yutuqli o’yinning ikkinchi bosqichida ishtirok etishadi</a:t>
            </a:r>
            <a:r>
              <a:rPr lang="ru-RU" sz="1800" kern="0" dirty="0"/>
              <a:t> (</a:t>
            </a:r>
            <a:r>
              <a:rPr lang="uz-Latn-UZ" sz="1800" kern="0" dirty="0"/>
              <a:t>natijalar 13-noyabrda e’lon qilinadi</a:t>
            </a:r>
            <a:r>
              <a:rPr lang="ru-RU" sz="1800" kern="0" dirty="0"/>
              <a:t>);</a:t>
            </a:r>
          </a:p>
          <a:p>
            <a:pPr algn="ctr"/>
            <a:r>
              <a:rPr lang="ru-RU" sz="1800" kern="0" dirty="0"/>
              <a:t>10.11- 16.11</a:t>
            </a:r>
            <a:r>
              <a:rPr lang="uz-Latn-UZ" sz="1800" kern="0" dirty="0"/>
              <a:t> </a:t>
            </a:r>
            <a:r>
              <a:rPr lang="ru-RU" sz="1800" kern="0" dirty="0"/>
              <a:t>— </a:t>
            </a:r>
            <a:r>
              <a:rPr lang="uz-Latn-UZ" sz="1800" kern="0" dirty="0"/>
              <a:t>yutuqli o’yinning uchinchi bosqichida ishtirok etishadi</a:t>
            </a:r>
            <a:r>
              <a:rPr lang="ru-RU" sz="1800" kern="0" dirty="0"/>
              <a:t> (</a:t>
            </a:r>
            <a:r>
              <a:rPr lang="uz-Latn-UZ" sz="1800" kern="0" dirty="0"/>
              <a:t>natijalar 20-noyabrda e’lon qilinadi</a:t>
            </a:r>
            <a:r>
              <a:rPr lang="ru-RU" sz="1800" kern="0" dirty="0"/>
              <a:t>);</a:t>
            </a:r>
          </a:p>
          <a:p>
            <a:pPr algn="ctr"/>
            <a:r>
              <a:rPr lang="ru-RU" sz="1800" kern="0" dirty="0"/>
              <a:t>17.11-23.11</a:t>
            </a:r>
            <a:r>
              <a:rPr lang="uz-Latn-UZ" sz="1800" kern="0" dirty="0"/>
              <a:t> </a:t>
            </a:r>
            <a:r>
              <a:rPr lang="ru-RU" sz="1800" kern="0" dirty="0"/>
              <a:t>— </a:t>
            </a:r>
            <a:r>
              <a:rPr lang="uz-Latn-UZ" sz="1800" kern="0" dirty="0"/>
              <a:t>yutuqli o’yinning to’rtinchi bosqichida ishtirok etishadi</a:t>
            </a:r>
            <a:r>
              <a:rPr lang="ru-RU" sz="1800" kern="0" dirty="0"/>
              <a:t> (</a:t>
            </a:r>
            <a:r>
              <a:rPr lang="uz-Latn-UZ" sz="1800" kern="0" dirty="0"/>
              <a:t>natijalar 29-noyabr shanba kuni e’lon qilinadi</a:t>
            </a:r>
            <a:r>
              <a:rPr lang="ru-RU" sz="1800" kern="0" dirty="0"/>
              <a:t>).</a:t>
            </a:r>
          </a:p>
          <a:p>
            <a:pPr algn="ctr"/>
            <a:r>
              <a:rPr lang="en-US" sz="1800" b="1" kern="0" dirty="0"/>
              <a:t>Har </a:t>
            </a:r>
            <a:r>
              <a:rPr lang="en-US" sz="1800" b="1" kern="0" dirty="0" err="1"/>
              <a:t>bir</a:t>
            </a:r>
            <a:r>
              <a:rPr lang="en-US" sz="1800" b="1" kern="0" dirty="0"/>
              <a:t> </a:t>
            </a:r>
            <a:r>
              <a:rPr lang="en-US" sz="1800" b="1" kern="0" dirty="0" err="1"/>
              <a:t>bosqich</a:t>
            </a:r>
            <a:r>
              <a:rPr lang="en-US" sz="1800" b="1" kern="0" dirty="0"/>
              <a:t> </a:t>
            </a:r>
            <a:r>
              <a:rPr lang="en-US" sz="1800" b="1" kern="0" dirty="0" err="1"/>
              <a:t>g‘oliblari</a:t>
            </a:r>
            <a:r>
              <a:rPr lang="en-US" sz="1800" b="1" kern="0" dirty="0"/>
              <a:t> </a:t>
            </a:r>
            <a:r>
              <a:rPr lang="en-US" sz="1800" b="1" kern="0" dirty="0" err="1"/>
              <a:t>keyingi</a:t>
            </a:r>
            <a:r>
              <a:rPr lang="en-US" sz="1800" b="1" kern="0" dirty="0"/>
              <a:t> </a:t>
            </a:r>
            <a:r>
              <a:rPr lang="en-US" sz="1800" b="1" kern="0" dirty="0" err="1"/>
              <a:t>bosqichlarning</a:t>
            </a:r>
            <a:r>
              <a:rPr lang="en-US" sz="1800" b="1" kern="0" dirty="0"/>
              <a:t> </a:t>
            </a:r>
            <a:r>
              <a:rPr lang="en-US" sz="1800" b="1" kern="0" dirty="0" err="1"/>
              <a:t>qur’asida</a:t>
            </a:r>
            <a:r>
              <a:rPr lang="en-US" sz="1800" b="1" kern="0" dirty="0"/>
              <a:t> </a:t>
            </a:r>
            <a:r>
              <a:rPr lang="en-US" sz="1800" b="1" kern="0" dirty="0" err="1"/>
              <a:t>ishtirok</a:t>
            </a:r>
            <a:r>
              <a:rPr lang="en-US" sz="1800" b="1" kern="0" dirty="0"/>
              <a:t> </a:t>
            </a:r>
            <a:r>
              <a:rPr lang="en-US" sz="1800" b="1" kern="0" dirty="0" err="1"/>
              <a:t>etmaydi</a:t>
            </a:r>
            <a:r>
              <a:rPr lang="en-US" sz="1800" b="1" kern="0" dirty="0"/>
              <a:t>, </a:t>
            </a:r>
            <a:r>
              <a:rPr lang="en-US" sz="1800" b="1" kern="0" dirty="0" err="1"/>
              <a:t>biroq</a:t>
            </a:r>
            <a:r>
              <a:rPr lang="en-US" sz="1800" b="1" kern="0" dirty="0"/>
              <a:t> </a:t>
            </a:r>
            <a:r>
              <a:rPr lang="en-US" sz="1800" b="1" kern="0" dirty="0" err="1"/>
              <a:t>yakuniy</a:t>
            </a:r>
            <a:r>
              <a:rPr lang="en-US" sz="1800" b="1" kern="0" dirty="0"/>
              <a:t> </a:t>
            </a:r>
            <a:r>
              <a:rPr lang="en-US" sz="1800" b="1" kern="0" dirty="0" err="1"/>
              <a:t>qur’ada</a:t>
            </a:r>
            <a:r>
              <a:rPr lang="en-US" sz="1800" b="1" kern="0" dirty="0"/>
              <a:t> </a:t>
            </a:r>
            <a:r>
              <a:rPr lang="en-US" sz="1800" b="1" kern="0" dirty="0" err="1"/>
              <a:t>qatnashadi</a:t>
            </a:r>
            <a:r>
              <a:rPr lang="en-US" sz="1800" b="1" kern="0" dirty="0"/>
              <a:t>.</a:t>
            </a:r>
            <a:endParaRPr lang="ru-RU" sz="1800" b="1" kern="0" dirty="0"/>
          </a:p>
          <a:p>
            <a:pPr algn="ctr"/>
            <a:r>
              <a:rPr lang="en-US" sz="1800" b="1" kern="0" dirty="0" err="1"/>
              <a:t>Yutuqli</a:t>
            </a:r>
            <a:r>
              <a:rPr lang="en-US" sz="1800" b="1" kern="0" dirty="0"/>
              <a:t> </a:t>
            </a:r>
            <a:r>
              <a:rPr lang="en-US" sz="1800" b="1" kern="0" dirty="0" err="1"/>
              <a:t>o'yinning</a:t>
            </a:r>
            <a:r>
              <a:rPr lang="en-US" sz="1800" b="1" kern="0" dirty="0"/>
              <a:t> ilk </a:t>
            </a:r>
            <a:r>
              <a:rPr lang="en-US" sz="1800" b="1" kern="0" dirty="0" err="1"/>
              <a:t>bosqichlarda</a:t>
            </a:r>
            <a:r>
              <a:rPr lang="en-US" sz="1800" b="1" kern="0" dirty="0"/>
              <a:t> </a:t>
            </a:r>
            <a:r>
              <a:rPr lang="en-US" sz="1800" b="1" kern="0" dirty="0" err="1"/>
              <a:t>g'olib</a:t>
            </a:r>
            <a:r>
              <a:rPr lang="en-US" sz="1800" b="1" kern="0" dirty="0"/>
              <a:t> </a:t>
            </a:r>
            <a:r>
              <a:rPr lang="en-US" sz="1800" b="1" kern="0" dirty="0" err="1"/>
              <a:t>bo'lmagan</a:t>
            </a:r>
            <a:r>
              <a:rPr lang="en-US" sz="1800" b="1" kern="0" dirty="0"/>
              <a:t> </a:t>
            </a:r>
            <a:r>
              <a:rPr lang="en-US" sz="1800" b="1" kern="0" dirty="0" err="1"/>
              <a:t>ishtirokchilar</a:t>
            </a:r>
            <a:r>
              <a:rPr lang="en-US" sz="1800" b="1" kern="0" dirty="0"/>
              <a:t>, </a:t>
            </a:r>
            <a:r>
              <a:rPr lang="en-US" sz="1800" b="1" kern="0" dirty="0" err="1"/>
              <a:t>keyingi</a:t>
            </a:r>
            <a:r>
              <a:rPr lang="en-US" sz="1800" b="1" kern="0" dirty="0"/>
              <a:t> </a:t>
            </a:r>
            <a:r>
              <a:rPr lang="en-US" sz="1800" b="1" kern="0" dirty="0" err="1"/>
              <a:t>bosqichlarida</a:t>
            </a:r>
            <a:r>
              <a:rPr lang="en-US" sz="1800" b="1" kern="0" dirty="0"/>
              <a:t> </a:t>
            </a:r>
            <a:r>
              <a:rPr lang="en-US" sz="1800" b="1" kern="0" dirty="0" err="1"/>
              <a:t>ishtirok</a:t>
            </a:r>
            <a:r>
              <a:rPr lang="en-US" sz="1800" b="1" kern="0" dirty="0"/>
              <a:t> </a:t>
            </a:r>
            <a:r>
              <a:rPr lang="en-US" sz="1800" b="1" kern="0" dirty="0" err="1"/>
              <a:t>etishadi</a:t>
            </a:r>
            <a:r>
              <a:rPr lang="en-US" sz="1800" b="1" kern="0" dirty="0"/>
              <a:t>.</a:t>
            </a:r>
          </a:p>
          <a:p>
            <a:pPr algn="ctr"/>
            <a:r>
              <a:rPr lang="en-US" sz="1800" kern="0" dirty="0" err="1"/>
              <a:t>Ishtirokchilar</a:t>
            </a:r>
            <a:r>
              <a:rPr lang="en-US" sz="1800" kern="0" dirty="0"/>
              <a:t> </a:t>
            </a:r>
            <a:r>
              <a:rPr lang="en-US" sz="1800" kern="0" dirty="0" err="1"/>
              <a:t>ro‘yxati</a:t>
            </a:r>
            <a:r>
              <a:rPr lang="en-US" sz="1800" kern="0" dirty="0"/>
              <a:t> </a:t>
            </a:r>
            <a:r>
              <a:rPr lang="en-US" sz="1800" kern="0" dirty="0" err="1"/>
              <a:t>har</a:t>
            </a:r>
            <a:r>
              <a:rPr lang="en-US" sz="1800" kern="0" dirty="0"/>
              <a:t> </a:t>
            </a:r>
            <a:r>
              <a:rPr lang="en-US" sz="1800" kern="0" dirty="0" err="1"/>
              <a:t>bir</a:t>
            </a:r>
            <a:r>
              <a:rPr lang="en-US" sz="1800" kern="0" dirty="0"/>
              <a:t> </a:t>
            </a:r>
            <a:r>
              <a:rPr lang="en-US" sz="1800" kern="0" dirty="0" err="1"/>
              <a:t>bosqich</a:t>
            </a:r>
            <a:r>
              <a:rPr lang="en-US" sz="1800" kern="0" dirty="0"/>
              <a:t> </a:t>
            </a:r>
            <a:r>
              <a:rPr lang="en-US" sz="1800" kern="0" dirty="0" err="1"/>
              <a:t>yakunlanganidan</a:t>
            </a:r>
            <a:r>
              <a:rPr lang="en-US" sz="1800" kern="0" dirty="0"/>
              <a:t> </a:t>
            </a:r>
            <a:r>
              <a:rPr lang="en-US" sz="1800" kern="0" dirty="0" err="1"/>
              <a:t>so‘ng</a:t>
            </a:r>
            <a:r>
              <a:rPr lang="en-US" sz="1800" kern="0" dirty="0"/>
              <a:t> </a:t>
            </a:r>
            <a:r>
              <a:rPr lang="en-US" sz="1800" kern="0" dirty="0" err="1"/>
              <a:t>har</a:t>
            </a:r>
            <a:r>
              <a:rPr lang="en-US" sz="1800" kern="0" dirty="0"/>
              <a:t> </a:t>
            </a:r>
            <a:r>
              <a:rPr lang="en-US" sz="1800" kern="0" dirty="0" err="1"/>
              <a:t>chorshanba</a:t>
            </a:r>
            <a:r>
              <a:rPr lang="en-US" sz="1800" kern="0" dirty="0"/>
              <a:t> </a:t>
            </a:r>
            <a:r>
              <a:rPr lang="en-US" sz="1800" kern="0" dirty="0" err="1"/>
              <a:t>kuni</a:t>
            </a:r>
            <a:r>
              <a:rPr lang="en-US" sz="1800" kern="0" dirty="0"/>
              <a:t> Telegram </a:t>
            </a:r>
            <a:r>
              <a:rPr lang="en-US" sz="1800" kern="0" dirty="0" err="1"/>
              <a:t>kanalida</a:t>
            </a:r>
            <a:r>
              <a:rPr lang="en-US" sz="1800" kern="0" dirty="0"/>
              <a:t> </a:t>
            </a:r>
            <a:r>
              <a:rPr lang="en-US" sz="1800" kern="0" dirty="0" err="1"/>
              <a:t>va</a:t>
            </a:r>
            <a:r>
              <a:rPr lang="en-US" sz="1800" kern="0" dirty="0"/>
              <a:t> </a:t>
            </a:r>
            <a:r>
              <a:rPr lang="en-US" sz="1800" kern="0" dirty="0" err="1"/>
              <a:t>saytimizda</a:t>
            </a:r>
            <a:r>
              <a:rPr lang="en-US" sz="1800" kern="0" dirty="0"/>
              <a:t> </a:t>
            </a:r>
            <a:r>
              <a:rPr lang="en-US" sz="1800" kern="0" dirty="0" err="1"/>
              <a:t>e’lon</a:t>
            </a:r>
            <a:r>
              <a:rPr lang="en-US" sz="1800" kern="0" dirty="0"/>
              <a:t> </a:t>
            </a:r>
            <a:r>
              <a:rPr lang="en-US" sz="1800" kern="0" dirty="0" err="1"/>
              <a:t>qilinadi</a:t>
            </a:r>
            <a:r>
              <a:rPr lang="en-US" sz="1800" kern="0" dirty="0"/>
              <a:t>.</a:t>
            </a:r>
            <a:endParaRPr lang="ru-RU" sz="1800" kern="0" dirty="0"/>
          </a:p>
          <a:p>
            <a:pPr algn="ctr"/>
            <a:r>
              <a:rPr lang="en-US" sz="1800" kern="0" dirty="0" err="1"/>
              <a:t>Aksiyada</a:t>
            </a:r>
            <a:r>
              <a:rPr lang="en-US" sz="1800" kern="0" dirty="0"/>
              <a:t> 18 </a:t>
            </a:r>
            <a:r>
              <a:rPr lang="en-US" sz="1800" kern="0" dirty="0" err="1"/>
              <a:t>yoshdan</a:t>
            </a:r>
            <a:r>
              <a:rPr lang="en-US" sz="1800" kern="0" dirty="0"/>
              <a:t> </a:t>
            </a:r>
            <a:r>
              <a:rPr lang="en-US" sz="1800" kern="0" dirty="0" err="1"/>
              <a:t>katta</a:t>
            </a:r>
            <a:r>
              <a:rPr lang="en-US" sz="1800" kern="0" dirty="0"/>
              <a:t> </a:t>
            </a:r>
            <a:r>
              <a:rPr lang="en-US" sz="1800" kern="0" dirty="0" err="1"/>
              <a:t>shaxslar</a:t>
            </a:r>
            <a:r>
              <a:rPr lang="en-US" sz="1800" kern="0" dirty="0"/>
              <a:t> </a:t>
            </a:r>
            <a:r>
              <a:rPr lang="en-US" sz="1800" kern="0" dirty="0" err="1"/>
              <a:t>ishtirok</a:t>
            </a:r>
            <a:r>
              <a:rPr lang="en-US" sz="1800" kern="0" dirty="0"/>
              <a:t> </a:t>
            </a:r>
            <a:r>
              <a:rPr lang="en-US" sz="1800" kern="0" dirty="0" err="1"/>
              <a:t>etadi</a:t>
            </a:r>
            <a:r>
              <a:rPr lang="en-US" sz="1800" kern="0" dirty="0"/>
              <a:t>.</a:t>
            </a:r>
          </a:p>
          <a:p>
            <a:pPr algn="ctr"/>
            <a:endParaRPr lang="ru-RU" sz="1800" kern="0" dirty="0"/>
          </a:p>
          <a:p>
            <a:pPr algn="ctr"/>
            <a:endParaRPr lang="ru-RU" sz="1800" kern="0" dirty="0"/>
          </a:p>
          <a:p>
            <a:pPr algn="ctr"/>
            <a:endParaRPr lang="en-US" sz="1800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6989D-4701-55CF-9617-64743780A644}"/>
              </a:ext>
            </a:extLst>
          </p:cNvPr>
          <p:cNvSpPr txBox="1"/>
          <p:nvPr/>
        </p:nvSpPr>
        <p:spPr>
          <a:xfrm>
            <a:off x="1273277" y="210375"/>
            <a:ext cx="9645445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kumimoji="0" lang="ru-RU" sz="6000" b="1" i="0" u="none" strike="noStrike" kern="7000" cap="none" spc="-100" normalizeH="0" baseline="0" noProof="0" dirty="0">
                <a:ln>
                  <a:noFill/>
                </a:ln>
                <a:solidFill>
                  <a:srgbClr val="2C2424"/>
                </a:solidFill>
                <a:effectLst/>
                <a:uLnTx/>
                <a:uFillTx/>
                <a:latin typeface="Oriflame Sans 2.0" panose="020B0502020204020303" pitchFamily="34" charset="0"/>
                <a:sym typeface="Oriflame Sans 2.0 Bold"/>
              </a:rPr>
              <a:t>27</a:t>
            </a:r>
            <a:r>
              <a:rPr kumimoji="0" lang="uz-Latn-UZ" sz="6000" b="1" i="0" u="none" strike="noStrike" kern="7000" cap="none" spc="-100" normalizeH="0" baseline="0" noProof="0" dirty="0">
                <a:ln>
                  <a:noFill/>
                </a:ln>
                <a:solidFill>
                  <a:srgbClr val="2C2424"/>
                </a:solidFill>
                <a:effectLst/>
                <a:uLnTx/>
                <a:uFillTx/>
                <a:latin typeface="Oriflame Sans 2.0" panose="020B0502020204020303" pitchFamily="34" charset="0"/>
                <a:sym typeface="Oriflame Sans 2.0 Bold"/>
              </a:rPr>
              <a:t>-oktyabr </a:t>
            </a:r>
            <a:r>
              <a:rPr kumimoji="0" lang="ru-RU" sz="6000" b="1" i="0" u="none" strike="noStrike" kern="7000" cap="none" spc="-100" normalizeH="0" baseline="0" noProof="0" dirty="0">
                <a:ln>
                  <a:noFill/>
                </a:ln>
                <a:solidFill>
                  <a:srgbClr val="2C2424"/>
                </a:solidFill>
                <a:effectLst/>
                <a:uLnTx/>
                <a:uFillTx/>
                <a:latin typeface="Oriflame Sans 2.0" panose="020B0502020204020303" pitchFamily="34" charset="0"/>
                <a:sym typeface="Oriflame Sans 2.0 Bold"/>
              </a:rPr>
              <a:t>– 23</a:t>
            </a:r>
            <a:r>
              <a:rPr kumimoji="0" lang="uz-Latn-UZ" sz="6000" b="1" i="0" u="none" strike="noStrike" kern="7000" cap="none" spc="-100" normalizeH="0" baseline="0" noProof="0" dirty="0">
                <a:ln>
                  <a:noFill/>
                </a:ln>
                <a:solidFill>
                  <a:srgbClr val="2C2424"/>
                </a:solidFill>
                <a:effectLst/>
                <a:uLnTx/>
                <a:uFillTx/>
                <a:latin typeface="Oriflame Sans 2.0" panose="020B0502020204020303" pitchFamily="34" charset="0"/>
                <a:sym typeface="Oriflame Sans 2.0 Bold"/>
              </a:rPr>
              <a:t>-noyabr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218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riflame Design presentation">
  <a:themeElements>
    <a:clrScheme name="RYHP 2">
      <a:dk1>
        <a:srgbClr val="2C2424"/>
      </a:dk1>
      <a:lt1>
        <a:srgbClr val="FFFFFF"/>
      </a:lt1>
      <a:dk2>
        <a:srgbClr val="FF8071"/>
      </a:dk2>
      <a:lt2>
        <a:srgbClr val="9CDABC"/>
      </a:lt2>
      <a:accent1>
        <a:srgbClr val="FE7F71"/>
      </a:accent1>
      <a:accent2>
        <a:srgbClr val="9BD9BB"/>
      </a:accent2>
      <a:accent3>
        <a:srgbClr val="E397BB"/>
      </a:accent3>
      <a:accent4>
        <a:srgbClr val="D47C99"/>
      </a:accent4>
      <a:accent5>
        <a:srgbClr val="7FC3C3"/>
      </a:accent5>
      <a:accent6>
        <a:srgbClr val="898CC3"/>
      </a:accent6>
      <a:hlink>
        <a:srgbClr val="242320"/>
      </a:hlink>
      <a:folHlink>
        <a:srgbClr val="2C2424"/>
      </a:folHlink>
    </a:clrScheme>
    <a:fontScheme name="1_Oriflame Design presentatio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riflame Design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C242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C242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457</Words>
  <Application>Microsoft Office PowerPoint</Application>
  <PresentationFormat>Широкоэкранный</PresentationFormat>
  <Paragraphs>37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Oriflame Sans 2.0</vt:lpstr>
      <vt:lpstr>Oriflame Sans 2.0 Bold</vt:lpstr>
      <vt:lpstr>Oriflame Sans 2.0 Regular</vt:lpstr>
      <vt:lpstr>1_Oriflame Design presentation</vt:lpstr>
      <vt:lpstr>  «Oriflame bilan boshlang!» kampaniyasi</vt:lpstr>
      <vt:lpstr>Yangi kelgan insonlar uchun:</vt:lpstr>
      <vt:lpstr>Ro’yxatdan o’tgan Brend Hamkorlar va Mijozlar uchun:</vt:lpstr>
      <vt:lpstr>Sovrinlar: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Kozhasheva, Nazym</dc:creator>
  <cp:lastModifiedBy>Kozhasheva, Nazym</cp:lastModifiedBy>
  <cp:revision>2</cp:revision>
  <dcterms:created xsi:type="dcterms:W3CDTF">2025-10-22T04:28:12Z</dcterms:created>
  <dcterms:modified xsi:type="dcterms:W3CDTF">2025-10-24T08:30:04Z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29aa55-c717-49c7-96ad-42e953bc7712_Enabled">
    <vt:lpwstr>true</vt:lpwstr>
  </property>
  <property fmtid="{D5CDD505-2E9C-101B-9397-08002B2CF9AE}" pid="3" name="MSIP_Label_b029aa55-c717-49c7-96ad-42e953bc7712_SetDate">
    <vt:lpwstr>2025-10-22T04:56:07Z</vt:lpwstr>
  </property>
  <property fmtid="{D5CDD505-2E9C-101B-9397-08002B2CF9AE}" pid="4" name="MSIP_Label_b029aa55-c717-49c7-96ad-42e953bc7712_Method">
    <vt:lpwstr>Standard</vt:lpwstr>
  </property>
  <property fmtid="{D5CDD505-2E9C-101B-9397-08002B2CF9AE}" pid="5" name="MSIP_Label_b029aa55-c717-49c7-96ad-42e953bc7712_Name">
    <vt:lpwstr>b029aa55-c717-49c7-96ad-42e953bc7712</vt:lpwstr>
  </property>
  <property fmtid="{D5CDD505-2E9C-101B-9397-08002B2CF9AE}" pid="6" name="MSIP_Label_b029aa55-c717-49c7-96ad-42e953bc7712_SiteId">
    <vt:lpwstr>e46bc88e-1a4b-44ff-a158-1b9f7eb4561e</vt:lpwstr>
  </property>
  <property fmtid="{D5CDD505-2E9C-101B-9397-08002B2CF9AE}" pid="7" name="MSIP_Label_b029aa55-c717-49c7-96ad-42e953bc7712_ActionId">
    <vt:lpwstr>0fb5d2b8-f49f-4ba6-b6f2-9663c1ebbfd1</vt:lpwstr>
  </property>
  <property fmtid="{D5CDD505-2E9C-101B-9397-08002B2CF9AE}" pid="8" name="MSIP_Label_b029aa55-c717-49c7-96ad-42e953bc7712_ContentBits">
    <vt:lpwstr>0</vt:lpwstr>
  </property>
  <property fmtid="{D5CDD505-2E9C-101B-9397-08002B2CF9AE}" pid="9" name="MSIP_Label_b029aa55-c717-49c7-96ad-42e953bc7712_Tag">
    <vt:lpwstr>10, 3, 0, 1</vt:lpwstr>
  </property>
</Properties>
</file>