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7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71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BC8F0D-D841-4B40-8B47-516B47500576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95AEF6-77FE-4E57-AF8E-764D34EA3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939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95AEF6-77FE-4E57-AF8E-764D34EA384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32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F9C64-5066-47FD-878D-0F5CE45095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CC8BE8-777F-4190-A7F1-88E274B8E9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7A2BBE-F4F7-494E-B337-697CD04AB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CCAF-2858-480B-B955-5BA2B0E020AC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954DFD-3F5A-4C5B-AD00-2F244C9C8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0F81D-B23E-4744-8F74-EF91C32C1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3C2-14ED-450A-BC24-D62216888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962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E28E6-0271-4904-9417-9E293C57F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0F6310-1563-4F72-ABBC-3ABB21D4F4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B3375-115F-43C4-A4A4-9C61ABB9E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CCAF-2858-480B-B955-5BA2B0E020AC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0606EF-9853-4501-A3AB-056217808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51DC4E-7349-4AC3-8EF4-291AC950C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3C2-14ED-450A-BC24-D62216888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72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01529B-F1C4-4B00-9644-2281234A8D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C6A08C-EB8F-48D1-9272-F9B4FC861E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B354EC-D5E5-43C0-A55B-A44070EB6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CCAF-2858-480B-B955-5BA2B0E020AC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1AB83-5688-403A-AEBA-4B2378419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429A7-6360-4998-B4A0-53CB60AC3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3C2-14ED-450A-BC24-D62216888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10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1" cy="12157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7617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347495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1898" y="436073"/>
            <a:ext cx="9797886" cy="737253"/>
          </a:xfrm>
        </p:spPr>
        <p:txBody>
          <a:bodyPr lIns="0" tIns="0" rIns="0" bIns="0"/>
          <a:lstStyle>
            <a:lvl1pPr>
              <a:defRPr sz="4791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1898" y="1412578"/>
            <a:ext cx="9944991" cy="461986"/>
          </a:xfrm>
        </p:spPr>
        <p:txBody>
          <a:bodyPr lIns="0" tIns="0" rIns="0" bIns="0"/>
          <a:lstStyle>
            <a:lvl1pPr>
              <a:defRPr sz="3002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8801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1898" y="436073"/>
            <a:ext cx="9797886" cy="737253"/>
          </a:xfrm>
        </p:spPr>
        <p:txBody>
          <a:bodyPr lIns="0" tIns="0" rIns="0" bIns="0"/>
          <a:lstStyle>
            <a:lvl1pPr>
              <a:defRPr sz="4791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7617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7617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58501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1898" y="436073"/>
            <a:ext cx="9797886" cy="737253"/>
          </a:xfrm>
        </p:spPr>
        <p:txBody>
          <a:bodyPr lIns="0" tIns="0" rIns="0" bIns="0"/>
          <a:lstStyle>
            <a:lvl1pPr>
              <a:defRPr sz="4791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46533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74195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27E9C-6BF7-4469-8225-E6ACD567E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309ECC-97E0-4439-9661-CB2394854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3D283-4905-4434-A9CA-C89E92248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CCAF-2858-480B-B955-5BA2B0E020AC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205AE-4D6C-4F89-8BB1-251BBB013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75820A-DAD3-42CE-8301-6BA0EE272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3C2-14ED-450A-BC24-D62216888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42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5B06B-0EA4-4575-9D24-447B7127A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E47DAE-9B18-4C66-8E39-1AA5B66FE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37C60-2C50-4C21-BDBF-AEC5BB2BC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CCAF-2858-480B-B955-5BA2B0E020AC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0150C-06E9-41EF-8D08-34A0BA4C6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72A7AA-7207-474C-8955-3159B695F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3C2-14ED-450A-BC24-D62216888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421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788DA-2206-4E08-AE82-92F7AA741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AE494-D091-40C1-B81F-44830D3245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22965A-7FDA-4DC6-A499-E55EB3D693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195940-855E-4E88-A5E2-107DA814B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CCAF-2858-480B-B955-5BA2B0E020AC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9A660B-7711-4246-A587-9C058B899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46B0A6-D0E9-46D6-824E-C4C59AEE1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3C2-14ED-450A-BC24-D62216888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54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BB818-95C2-455B-B844-9DB1EF1BC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2F69FD-C3D4-4B56-804C-6894D146D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9B6AF-DC3A-42B2-89E8-2288EC7473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64565C-5537-4C9F-BC2D-B2869E6E1F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59AEE-6941-42A7-B9B5-78787BD1D7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F617EA-D8C9-48EE-8696-B07792990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CCAF-2858-480B-B955-5BA2B0E020AC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2A2436-B148-4A61-BF6E-12C6A0488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10F80A-E3D1-4B18-966C-FB1B858B6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3C2-14ED-450A-BC24-D62216888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84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7E74A-5FFC-4DE6-B978-8A7340F6A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F5E1D5-F539-4BEB-8B05-51D1057B0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CCAF-2858-480B-B955-5BA2B0E020AC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0F749-641F-4970-9279-3E54D8847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020A2E-890D-4504-AF06-71AB3C7D9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3C2-14ED-450A-BC24-D62216888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62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0339C4-097D-4C29-9566-926AE2D4B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CCAF-2858-480B-B955-5BA2B0E020AC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59D87-BAC3-4588-B82F-015C57AB4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7A1DB7-2260-40D7-8981-6F276D70F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3C2-14ED-450A-BC24-D62216888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039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2CB5A-A36E-4F91-B37C-8F005C00C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35628-83CD-4220-87DD-308CF5CEE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58E8E9-D185-4B3E-88C2-3670AA7FFD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43D17-2F98-4721-8755-0BE95E74A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CCAF-2858-480B-B955-5BA2B0E020AC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863581-ABB4-4F39-A648-AB1FD9ADB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517EC-4AE7-4752-A597-41053DB5F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3C2-14ED-450A-BC24-D62216888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991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032CA-27B4-42D8-A21A-9BA371DC6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5F80F6-2152-407E-B88D-C3899A0CF5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D560BD-6A46-4034-A5DA-4EC1932DE5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8B95E-58E2-48FE-9DE9-37DB5A341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6CCAF-2858-480B-B955-5BA2B0E020AC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F110B-5486-4B4C-A637-2AACCD0E0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A19A8-70A5-43EE-BD5A-9F832532C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3C2-14ED-450A-BC24-D62216888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671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14CAE9-8ADD-446B-89D0-02741C46C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7A72B-5D2F-479E-BF34-27C7A1876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B68B7-6790-4222-9080-B3A4BC26E9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6CCAF-2858-480B-B955-5BA2B0E020AC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D2A7D-0266-4043-A441-0A73F6A08B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4B8B7-0B7E-426F-AA88-BF6426289D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F43C2-14ED-450A-BC24-D62216888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00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" y="0"/>
            <a:ext cx="12191999" cy="6857518"/>
          </a:xfrm>
          <a:prstGeom prst="rect">
            <a:avLst/>
          </a:prstGeom>
          <a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1898" y="436073"/>
            <a:ext cx="9797886" cy="12157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1898" y="1412578"/>
            <a:ext cx="9944991" cy="7617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1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94776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10617711" y="0"/>
            <a:ext cx="1573861" cy="2353917"/>
          </a:xfrm>
          <a:prstGeom prst="rect">
            <a:avLst/>
          </a:pr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64EE7B-F821-40E0-B235-C064BF56E187}"/>
              </a:ext>
            </a:extLst>
          </p:cNvPr>
          <p:cNvSpPr/>
          <p:nvPr/>
        </p:nvSpPr>
        <p:spPr>
          <a:xfrm>
            <a:off x="291310" y="1184758"/>
            <a:ext cx="1166120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2х дневное мероприятие!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день: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10:00 – 16:00 Семинар для Менеджеров и Директоров (не менее 40 человек)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16:00 – 18:00 Фуршет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день: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10:00 – 18:00 Тренинг «Экспрессом к Мечте» с элементами награждения и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Wellness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паузами (не менее 100 человек)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Условия (данные отправлять региональному менеджеру по продажам):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Оформить заявку на приезд в ваш город руководства Орифлэйм Казахстан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Организовать подготовку к приезду: составить бизнес-план, выслать смету по расходам, арендовать помещение, организовать наполнение людей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50% от сметы оплачивает компания!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8168052-2F72-4F6A-B44C-F718782B6083}"/>
              </a:ext>
            </a:extLst>
          </p:cNvPr>
          <p:cNvSpPr/>
          <p:nvPr/>
        </p:nvSpPr>
        <p:spPr>
          <a:xfrm>
            <a:off x="496389" y="435842"/>
            <a:ext cx="998633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 сентябре 2018 года турне по 14 городам Казахстана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!!!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21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105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9_Office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Arystan, Ainamkoz</dc:creator>
  <cp:lastModifiedBy>Arystan, Ainamkoz</cp:lastModifiedBy>
  <cp:revision>1</cp:revision>
  <dcterms:created xsi:type="dcterms:W3CDTF">2018-08-27T11:59:26Z</dcterms:created>
  <dcterms:modified xsi:type="dcterms:W3CDTF">2018-08-28T10:15:14Z</dcterms:modified>
</cp:coreProperties>
</file>