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147475956" r:id="rId5"/>
    <p:sldId id="2147476303" r:id="rId6"/>
    <p:sldId id="2147476381" r:id="rId7"/>
    <p:sldId id="2147476387" r:id="rId8"/>
    <p:sldId id="2147476388" r:id="rId9"/>
    <p:sldId id="2147480216" r:id="rId10"/>
    <p:sldId id="2147476389" r:id="rId11"/>
    <p:sldId id="310" r:id="rId12"/>
  </p:sldIdLst>
  <p:sldSz cx="12192000" cy="6858000"/>
  <p:notesSz cx="6858000" cy="9144000"/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PT Template intro" id="{1CD317C3-89FA-CA40-8AD2-B19875F67BEB}">
          <p14:sldIdLst>
            <p14:sldId id="2147475956"/>
            <p14:sldId id="2147476303"/>
            <p14:sldId id="2147476381"/>
            <p14:sldId id="2147476387"/>
            <p14:sldId id="2147476388"/>
            <p14:sldId id="2147480216"/>
            <p14:sldId id="2147476389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3FD93E-1F1E-69B8-252A-DDA89175CFCD}" name="Charpentier, Caroline" initials="CC" userId="S::CCharpentier@oriflame.com::75960bfb-24dd-4fa3-8e95-58bf10ead8a1" providerId="AD"/>
  <p188:author id="{B9136BB1-F128-5E54-E60B-3EA55564BB4D}" name="Makowski, Szawel" initials="" userId="S::Szawel.Makowski@oriflame.com::5f103a87-b9ad-4621-ae61-17d65ae18b9e" providerId="AD"/>
  <p188:author id="{84A617EB-8050-9234-B098-65D27D1AB121}" name="Sosnowska, Karolina" initials="SK" userId="S::kasosnowska@oriflame.com::57f44ac6-e936-4871-94f3-dc3b1bfae7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DABC"/>
    <a:srgbClr val="D8304C"/>
    <a:srgbClr val="3C3435"/>
    <a:srgbClr val="EBE8EB"/>
    <a:srgbClr val="E79AAF"/>
    <a:srgbClr val="C41616"/>
    <a:srgbClr val="A6E2CB"/>
    <a:srgbClr val="EAE8E8"/>
    <a:srgbClr val="F5F6F8"/>
    <a:srgbClr val="A1D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068" autoAdjust="0"/>
  </p:normalViewPr>
  <p:slideViewPr>
    <p:cSldViewPr snapToGrid="0">
      <p:cViewPr varScale="1">
        <p:scale>
          <a:sx n="102" d="100"/>
          <a:sy n="102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fan, Gheorghe" userId="82ea6d03-d92e-4d2e-bf24-ad5fff2c33b5" providerId="ADAL" clId="{13343257-18E2-4A25-84AE-6FB13F2E0E56}"/>
    <pc:docChg chg="undo custSel delSld modSld modSection">
      <pc:chgData name="Trifan, Gheorghe" userId="82ea6d03-d92e-4d2e-bf24-ad5fff2c33b5" providerId="ADAL" clId="{13343257-18E2-4A25-84AE-6FB13F2E0E56}" dt="2026-07-29T06:58:36.082" v="16" actId="478"/>
      <pc:docMkLst>
        <pc:docMk/>
      </pc:docMkLst>
      <pc:sldChg chg="del">
        <pc:chgData name="Trifan, Gheorghe" userId="82ea6d03-d92e-4d2e-bf24-ad5fff2c33b5" providerId="ADAL" clId="{13343257-18E2-4A25-84AE-6FB13F2E0E56}" dt="2026-07-29T06:17:33.844" v="4" actId="47"/>
        <pc:sldMkLst>
          <pc:docMk/>
          <pc:sldMk cId="604521679" sldId="299"/>
        </pc:sldMkLst>
      </pc:sldChg>
      <pc:sldChg chg="del">
        <pc:chgData name="Trifan, Gheorghe" userId="82ea6d03-d92e-4d2e-bf24-ad5fff2c33b5" providerId="ADAL" clId="{13343257-18E2-4A25-84AE-6FB13F2E0E56}" dt="2026-07-29T06:17:36.142" v="6" actId="47"/>
        <pc:sldMkLst>
          <pc:docMk/>
          <pc:sldMk cId="1465191169" sldId="404"/>
        </pc:sldMkLst>
      </pc:sldChg>
      <pc:sldChg chg="del">
        <pc:chgData name="Trifan, Gheorghe" userId="82ea6d03-d92e-4d2e-bf24-ad5fff2c33b5" providerId="ADAL" clId="{13343257-18E2-4A25-84AE-6FB13F2E0E56}" dt="2026-07-29T06:17:38.848" v="8" actId="47"/>
        <pc:sldMkLst>
          <pc:docMk/>
          <pc:sldMk cId="245618330" sldId="405"/>
        </pc:sldMkLst>
      </pc:sldChg>
      <pc:sldChg chg="del">
        <pc:chgData name="Trifan, Gheorghe" userId="82ea6d03-d92e-4d2e-bf24-ad5fff2c33b5" providerId="ADAL" clId="{13343257-18E2-4A25-84AE-6FB13F2E0E56}" dt="2026-07-29T06:17:37.154" v="7" actId="47"/>
        <pc:sldMkLst>
          <pc:docMk/>
          <pc:sldMk cId="3929046024" sldId="410"/>
        </pc:sldMkLst>
      </pc:sldChg>
      <pc:sldChg chg="del">
        <pc:chgData name="Trifan, Gheorghe" userId="82ea6d03-d92e-4d2e-bf24-ad5fff2c33b5" providerId="ADAL" clId="{13343257-18E2-4A25-84AE-6FB13F2E0E56}" dt="2026-07-29T06:17:34.818" v="5" actId="47"/>
        <pc:sldMkLst>
          <pc:docMk/>
          <pc:sldMk cId="4102786902" sldId="411"/>
        </pc:sldMkLst>
      </pc:sldChg>
      <pc:sldChg chg="del">
        <pc:chgData name="Trifan, Gheorghe" userId="82ea6d03-d92e-4d2e-bf24-ad5fff2c33b5" providerId="ADAL" clId="{13343257-18E2-4A25-84AE-6FB13F2E0E56}" dt="2026-07-29T06:17:40.912" v="9" actId="47"/>
        <pc:sldMkLst>
          <pc:docMk/>
          <pc:sldMk cId="2598300299" sldId="412"/>
        </pc:sldMkLst>
      </pc:sldChg>
      <pc:sldChg chg="del">
        <pc:chgData name="Trifan, Gheorghe" userId="82ea6d03-d92e-4d2e-bf24-ad5fff2c33b5" providerId="ADAL" clId="{13343257-18E2-4A25-84AE-6FB13F2E0E56}" dt="2026-07-29T06:17:18.040" v="0" actId="47"/>
        <pc:sldMkLst>
          <pc:docMk/>
          <pc:sldMk cId="2677474169" sldId="2147476384"/>
        </pc:sldMkLst>
      </pc:sldChg>
      <pc:sldChg chg="del">
        <pc:chgData name="Trifan, Gheorghe" userId="82ea6d03-d92e-4d2e-bf24-ad5fff2c33b5" providerId="ADAL" clId="{13343257-18E2-4A25-84AE-6FB13F2E0E56}" dt="2026-07-29T06:17:29.968" v="1" actId="47"/>
        <pc:sldMkLst>
          <pc:docMk/>
          <pc:sldMk cId="3587847980" sldId="2147476385"/>
        </pc:sldMkLst>
      </pc:sldChg>
      <pc:sldChg chg="delSp mod">
        <pc:chgData name="Trifan, Gheorghe" userId="82ea6d03-d92e-4d2e-bf24-ad5fff2c33b5" providerId="ADAL" clId="{13343257-18E2-4A25-84AE-6FB13F2E0E56}" dt="2026-07-29T06:58:36.082" v="16" actId="478"/>
        <pc:sldMkLst>
          <pc:docMk/>
          <pc:sldMk cId="639152552" sldId="2147476387"/>
        </pc:sldMkLst>
        <pc:spChg chg="del">
          <ac:chgData name="Trifan, Gheorghe" userId="82ea6d03-d92e-4d2e-bf24-ad5fff2c33b5" providerId="ADAL" clId="{13343257-18E2-4A25-84AE-6FB13F2E0E56}" dt="2026-07-29T06:58:36.082" v="16" actId="478"/>
          <ac:spMkLst>
            <pc:docMk/>
            <pc:sldMk cId="639152552" sldId="2147476387"/>
            <ac:spMk id="41" creationId="{8535B46F-6E83-D613-67F6-6B677E4EE45A}"/>
          </ac:spMkLst>
        </pc:spChg>
        <pc:spChg chg="del">
          <ac:chgData name="Trifan, Gheorghe" userId="82ea6d03-d92e-4d2e-bf24-ad5fff2c33b5" providerId="ADAL" clId="{13343257-18E2-4A25-84AE-6FB13F2E0E56}" dt="2026-07-29T06:58:36.082" v="16" actId="478"/>
          <ac:spMkLst>
            <pc:docMk/>
            <pc:sldMk cId="639152552" sldId="2147476387"/>
            <ac:spMk id="43" creationId="{2B2AD0A6-AD8C-3344-40E5-A6550F745564}"/>
          </ac:spMkLst>
        </pc:spChg>
        <pc:spChg chg="del">
          <ac:chgData name="Trifan, Gheorghe" userId="82ea6d03-d92e-4d2e-bf24-ad5fff2c33b5" providerId="ADAL" clId="{13343257-18E2-4A25-84AE-6FB13F2E0E56}" dt="2026-07-29T06:58:31.616" v="15" actId="478"/>
          <ac:spMkLst>
            <pc:docMk/>
            <pc:sldMk cId="639152552" sldId="2147476387"/>
            <ac:spMk id="46" creationId="{3CB9D6EA-6B70-A765-CCED-29BD225DCBD0}"/>
          </ac:spMkLst>
        </pc:spChg>
        <pc:spChg chg="del">
          <ac:chgData name="Trifan, Gheorghe" userId="82ea6d03-d92e-4d2e-bf24-ad5fff2c33b5" providerId="ADAL" clId="{13343257-18E2-4A25-84AE-6FB13F2E0E56}" dt="2026-07-29T06:58:31.616" v="15" actId="478"/>
          <ac:spMkLst>
            <pc:docMk/>
            <pc:sldMk cId="639152552" sldId="2147476387"/>
            <ac:spMk id="48" creationId="{E6A8B0B6-84DB-4284-A1EA-904B21C2AF4D}"/>
          </ac:spMkLst>
        </pc:spChg>
        <pc:spChg chg="del">
          <ac:chgData name="Trifan, Gheorghe" userId="82ea6d03-d92e-4d2e-bf24-ad5fff2c33b5" providerId="ADAL" clId="{13343257-18E2-4A25-84AE-6FB13F2E0E56}" dt="2026-07-29T06:58:31.616" v="15" actId="478"/>
          <ac:spMkLst>
            <pc:docMk/>
            <pc:sldMk cId="639152552" sldId="2147476387"/>
            <ac:spMk id="49" creationId="{639A3F8C-6BDA-3F63-DAA6-567F962A9646}"/>
          </ac:spMkLst>
        </pc:spChg>
        <pc:spChg chg="del">
          <ac:chgData name="Trifan, Gheorghe" userId="82ea6d03-d92e-4d2e-bf24-ad5fff2c33b5" providerId="ADAL" clId="{13343257-18E2-4A25-84AE-6FB13F2E0E56}" dt="2026-07-29T06:58:36.082" v="16" actId="478"/>
          <ac:spMkLst>
            <pc:docMk/>
            <pc:sldMk cId="639152552" sldId="2147476387"/>
            <ac:spMk id="54" creationId="{E8818E90-6CEA-6AB7-744A-3C60B1D224C1}"/>
          </ac:spMkLst>
        </pc:spChg>
        <pc:spChg chg="del">
          <ac:chgData name="Trifan, Gheorghe" userId="82ea6d03-d92e-4d2e-bf24-ad5fff2c33b5" providerId="ADAL" clId="{13343257-18E2-4A25-84AE-6FB13F2E0E56}" dt="2026-07-29T06:58:36.082" v="16" actId="478"/>
          <ac:spMkLst>
            <pc:docMk/>
            <pc:sldMk cId="639152552" sldId="2147476387"/>
            <ac:spMk id="56" creationId="{CABB5321-AF03-88D4-795B-375B1C6027DD}"/>
          </ac:spMkLst>
        </pc:spChg>
        <pc:spChg chg="del">
          <ac:chgData name="Trifan, Gheorghe" userId="82ea6d03-d92e-4d2e-bf24-ad5fff2c33b5" providerId="ADAL" clId="{13343257-18E2-4A25-84AE-6FB13F2E0E56}" dt="2026-07-29T06:58:31.616" v="15" actId="478"/>
          <ac:spMkLst>
            <pc:docMk/>
            <pc:sldMk cId="639152552" sldId="2147476387"/>
            <ac:spMk id="1025" creationId="{D7B4BA26-0A3D-5E51-51CD-C54EB5FCD7DB}"/>
          </ac:spMkLst>
        </pc:spChg>
        <pc:spChg chg="del">
          <ac:chgData name="Trifan, Gheorghe" userId="82ea6d03-d92e-4d2e-bf24-ad5fff2c33b5" providerId="ADAL" clId="{13343257-18E2-4A25-84AE-6FB13F2E0E56}" dt="2026-07-29T06:58:31.616" v="15" actId="478"/>
          <ac:spMkLst>
            <pc:docMk/>
            <pc:sldMk cId="639152552" sldId="2147476387"/>
            <ac:spMk id="1028" creationId="{5459FD05-14DA-3BCC-AB22-4F24798180D1}"/>
          </ac:spMkLst>
        </pc:spChg>
        <pc:spChg chg="del">
          <ac:chgData name="Trifan, Gheorghe" userId="82ea6d03-d92e-4d2e-bf24-ad5fff2c33b5" providerId="ADAL" clId="{13343257-18E2-4A25-84AE-6FB13F2E0E56}" dt="2026-07-29T06:58:31.616" v="15" actId="478"/>
          <ac:spMkLst>
            <pc:docMk/>
            <pc:sldMk cId="639152552" sldId="2147476387"/>
            <ac:spMk id="1029" creationId="{AC19AD5C-B4DD-DDAC-8380-C8A6B357F66D}"/>
          </ac:spMkLst>
        </pc:spChg>
        <pc:spChg chg="del">
          <ac:chgData name="Trifan, Gheorghe" userId="82ea6d03-d92e-4d2e-bf24-ad5fff2c33b5" providerId="ADAL" clId="{13343257-18E2-4A25-84AE-6FB13F2E0E56}" dt="2026-07-29T06:58:31.616" v="15" actId="478"/>
          <ac:spMkLst>
            <pc:docMk/>
            <pc:sldMk cId="639152552" sldId="2147476387"/>
            <ac:spMk id="1030" creationId="{9A86388F-D0E0-59C0-AF35-584EFD23DDCF}"/>
          </ac:spMkLst>
        </pc:spChg>
        <pc:spChg chg="del">
          <ac:chgData name="Trifan, Gheorghe" userId="82ea6d03-d92e-4d2e-bf24-ad5fff2c33b5" providerId="ADAL" clId="{13343257-18E2-4A25-84AE-6FB13F2E0E56}" dt="2026-07-29T06:58:31.616" v="15" actId="478"/>
          <ac:spMkLst>
            <pc:docMk/>
            <pc:sldMk cId="639152552" sldId="2147476387"/>
            <ac:spMk id="1031" creationId="{9E982ADE-E554-B0AD-3AAD-E6E0983546FC}"/>
          </ac:spMkLst>
        </pc:spChg>
        <pc:spChg chg="del">
          <ac:chgData name="Trifan, Gheorghe" userId="82ea6d03-d92e-4d2e-bf24-ad5fff2c33b5" providerId="ADAL" clId="{13343257-18E2-4A25-84AE-6FB13F2E0E56}" dt="2026-07-29T06:58:36.082" v="16" actId="478"/>
          <ac:spMkLst>
            <pc:docMk/>
            <pc:sldMk cId="639152552" sldId="2147476387"/>
            <ac:spMk id="1033" creationId="{AF5084BD-CB14-2F96-7F41-E9FC0CA3F450}"/>
          </ac:spMkLst>
        </pc:spChg>
        <pc:spChg chg="del">
          <ac:chgData name="Trifan, Gheorghe" userId="82ea6d03-d92e-4d2e-bf24-ad5fff2c33b5" providerId="ADAL" clId="{13343257-18E2-4A25-84AE-6FB13F2E0E56}" dt="2026-07-29T06:58:36.082" v="16" actId="478"/>
          <ac:spMkLst>
            <pc:docMk/>
            <pc:sldMk cId="639152552" sldId="2147476387"/>
            <ac:spMk id="1034" creationId="{0288FEB4-FF87-EED3-1634-BD0B2C8A0D27}"/>
          </ac:spMkLst>
        </pc:spChg>
        <pc:spChg chg="del">
          <ac:chgData name="Trifan, Gheorghe" userId="82ea6d03-d92e-4d2e-bf24-ad5fff2c33b5" providerId="ADAL" clId="{13343257-18E2-4A25-84AE-6FB13F2E0E56}" dt="2026-07-29T06:58:36.082" v="16" actId="478"/>
          <ac:spMkLst>
            <pc:docMk/>
            <pc:sldMk cId="639152552" sldId="2147476387"/>
            <ac:spMk id="1035" creationId="{3D70B215-175B-F2C1-520E-4D9EE815A614}"/>
          </ac:spMkLst>
        </pc:spChg>
        <pc:spChg chg="del">
          <ac:chgData name="Trifan, Gheorghe" userId="82ea6d03-d92e-4d2e-bf24-ad5fff2c33b5" providerId="ADAL" clId="{13343257-18E2-4A25-84AE-6FB13F2E0E56}" dt="2026-07-29T06:58:36.082" v="16" actId="478"/>
          <ac:spMkLst>
            <pc:docMk/>
            <pc:sldMk cId="639152552" sldId="2147476387"/>
            <ac:spMk id="1056" creationId="{8D12248C-F831-88D1-6DCE-332C0EE6D02A}"/>
          </ac:spMkLst>
        </pc:spChg>
      </pc:sldChg>
      <pc:sldChg chg="delSp mod">
        <pc:chgData name="Trifan, Gheorghe" userId="82ea6d03-d92e-4d2e-bf24-ad5fff2c33b5" providerId="ADAL" clId="{13343257-18E2-4A25-84AE-6FB13F2E0E56}" dt="2026-07-29T06:47:05.674" v="14" actId="478"/>
        <pc:sldMkLst>
          <pc:docMk/>
          <pc:sldMk cId="1205818852" sldId="2147476389"/>
        </pc:sldMkLst>
        <pc:spChg chg="del">
          <ac:chgData name="Trifan, Gheorghe" userId="82ea6d03-d92e-4d2e-bf24-ad5fff2c33b5" providerId="ADAL" clId="{13343257-18E2-4A25-84AE-6FB13F2E0E56}" dt="2026-07-29T06:46:04.279" v="13" actId="478"/>
          <ac:spMkLst>
            <pc:docMk/>
            <pc:sldMk cId="1205818852" sldId="2147476389"/>
            <ac:spMk id="59" creationId="{05259326-F607-4628-4EDB-4694BD7AA5AD}"/>
          </ac:spMkLst>
        </pc:spChg>
        <pc:spChg chg="del">
          <ac:chgData name="Trifan, Gheorghe" userId="82ea6d03-d92e-4d2e-bf24-ad5fff2c33b5" providerId="ADAL" clId="{13343257-18E2-4A25-84AE-6FB13F2E0E56}" dt="2026-07-29T06:46:04.279" v="13" actId="478"/>
          <ac:spMkLst>
            <pc:docMk/>
            <pc:sldMk cId="1205818852" sldId="2147476389"/>
            <ac:spMk id="60" creationId="{DA04FE6B-0881-C40D-8823-8C4C1F13586C}"/>
          </ac:spMkLst>
        </pc:spChg>
        <pc:spChg chg="del">
          <ac:chgData name="Trifan, Gheorghe" userId="82ea6d03-d92e-4d2e-bf24-ad5fff2c33b5" providerId="ADAL" clId="{13343257-18E2-4A25-84AE-6FB13F2E0E56}" dt="2026-07-29T06:47:05.674" v="14" actId="478"/>
          <ac:spMkLst>
            <pc:docMk/>
            <pc:sldMk cId="1205818852" sldId="2147476389"/>
            <ac:spMk id="63" creationId="{24FB7C71-D42F-04A5-9C73-7705E5041570}"/>
          </ac:spMkLst>
        </pc:spChg>
        <pc:spChg chg="del">
          <ac:chgData name="Trifan, Gheorghe" userId="82ea6d03-d92e-4d2e-bf24-ad5fff2c33b5" providerId="ADAL" clId="{13343257-18E2-4A25-84AE-6FB13F2E0E56}" dt="2026-07-29T06:47:05.674" v="14" actId="478"/>
          <ac:spMkLst>
            <pc:docMk/>
            <pc:sldMk cId="1205818852" sldId="2147476389"/>
            <ac:spMk id="64" creationId="{8550ADB5-33A0-2D19-1C4B-CADB3D7CC63D}"/>
          </ac:spMkLst>
        </pc:spChg>
      </pc:sldChg>
      <pc:sldChg chg="del">
        <pc:chgData name="Trifan, Gheorghe" userId="82ea6d03-d92e-4d2e-bf24-ad5fff2c33b5" providerId="ADAL" clId="{13343257-18E2-4A25-84AE-6FB13F2E0E56}" dt="2026-07-29T06:17:32.433" v="3" actId="47"/>
        <pc:sldMkLst>
          <pc:docMk/>
          <pc:sldMk cId="2765970613" sldId="2147480214"/>
        </pc:sldMkLst>
      </pc:sldChg>
      <pc:sldChg chg="del">
        <pc:chgData name="Trifan, Gheorghe" userId="82ea6d03-d92e-4d2e-bf24-ad5fff2c33b5" providerId="ADAL" clId="{13343257-18E2-4A25-84AE-6FB13F2E0E56}" dt="2026-07-29T06:17:31.353" v="2" actId="47"/>
        <pc:sldMkLst>
          <pc:docMk/>
          <pc:sldMk cId="761214497" sldId="2147480215"/>
        </pc:sldMkLst>
      </pc:sldChg>
      <pc:sldChg chg="delSp modSp mod">
        <pc:chgData name="Trifan, Gheorghe" userId="82ea6d03-d92e-4d2e-bf24-ad5fff2c33b5" providerId="ADAL" clId="{13343257-18E2-4A25-84AE-6FB13F2E0E56}" dt="2026-07-29T06:29:22.706" v="12" actId="1076"/>
        <pc:sldMkLst>
          <pc:docMk/>
          <pc:sldMk cId="3484338173" sldId="2147480216"/>
        </pc:sldMkLst>
        <pc:spChg chg="del">
          <ac:chgData name="Trifan, Gheorghe" userId="82ea6d03-d92e-4d2e-bf24-ad5fff2c33b5" providerId="ADAL" clId="{13343257-18E2-4A25-84AE-6FB13F2E0E56}" dt="2026-07-29T06:23:17.379" v="10" actId="478"/>
          <ac:spMkLst>
            <pc:docMk/>
            <pc:sldMk cId="3484338173" sldId="2147480216"/>
            <ac:spMk id="105" creationId="{6A45A154-A580-49AC-A959-C9977A3DB583}"/>
          </ac:spMkLst>
        </pc:spChg>
        <pc:spChg chg="del">
          <ac:chgData name="Trifan, Gheorghe" userId="82ea6d03-d92e-4d2e-bf24-ad5fff2c33b5" providerId="ADAL" clId="{13343257-18E2-4A25-84AE-6FB13F2E0E56}" dt="2026-07-29T06:23:17.379" v="10" actId="478"/>
          <ac:spMkLst>
            <pc:docMk/>
            <pc:sldMk cId="3484338173" sldId="2147480216"/>
            <ac:spMk id="106" creationId="{316BF4AE-4AE6-BDDF-C8C0-E8AFD7FF9BD1}"/>
          </ac:spMkLst>
        </pc:spChg>
        <pc:spChg chg="del">
          <ac:chgData name="Trifan, Gheorghe" userId="82ea6d03-d92e-4d2e-bf24-ad5fff2c33b5" providerId="ADAL" clId="{13343257-18E2-4A25-84AE-6FB13F2E0E56}" dt="2026-07-29T06:23:17.379" v="10" actId="478"/>
          <ac:spMkLst>
            <pc:docMk/>
            <pc:sldMk cId="3484338173" sldId="2147480216"/>
            <ac:spMk id="107" creationId="{94378377-E602-2820-DB7C-112D16E656B1}"/>
          </ac:spMkLst>
        </pc:spChg>
        <pc:spChg chg="del">
          <ac:chgData name="Trifan, Gheorghe" userId="82ea6d03-d92e-4d2e-bf24-ad5fff2c33b5" providerId="ADAL" clId="{13343257-18E2-4A25-84AE-6FB13F2E0E56}" dt="2026-07-29T06:23:17.379" v="10" actId="478"/>
          <ac:spMkLst>
            <pc:docMk/>
            <pc:sldMk cId="3484338173" sldId="2147480216"/>
            <ac:spMk id="108" creationId="{48115588-E73E-AB2B-CF45-E4EC6466B46E}"/>
          </ac:spMkLst>
        </pc:spChg>
        <pc:grpChg chg="mod">
          <ac:chgData name="Trifan, Gheorghe" userId="82ea6d03-d92e-4d2e-bf24-ad5fff2c33b5" providerId="ADAL" clId="{13343257-18E2-4A25-84AE-6FB13F2E0E56}" dt="2026-07-29T06:29:22.706" v="12" actId="1076"/>
          <ac:grpSpMkLst>
            <pc:docMk/>
            <pc:sldMk cId="3484338173" sldId="2147480216"/>
            <ac:grpSpMk id="134" creationId="{8628A705-A9A1-AB0C-0255-B24A30A1C7DB}"/>
          </ac:grpSpMkLst>
        </pc:grpChg>
      </pc:sldChg>
      <pc:sldMasterChg chg="delSldLayout">
        <pc:chgData name="Trifan, Gheorghe" userId="82ea6d03-d92e-4d2e-bf24-ad5fff2c33b5" providerId="ADAL" clId="{13343257-18E2-4A25-84AE-6FB13F2E0E56}" dt="2026-07-29T06:17:33.844" v="4" actId="47"/>
        <pc:sldMasterMkLst>
          <pc:docMk/>
          <pc:sldMasterMk cId="1627698395" sldId="2147483648"/>
        </pc:sldMasterMkLst>
        <pc:sldLayoutChg chg="del">
          <pc:chgData name="Trifan, Gheorghe" userId="82ea6d03-d92e-4d2e-bf24-ad5fff2c33b5" providerId="ADAL" clId="{13343257-18E2-4A25-84AE-6FB13F2E0E56}" dt="2026-07-29T06:17:33.844" v="4" actId="47"/>
          <pc:sldLayoutMkLst>
            <pc:docMk/>
            <pc:sldMasterMk cId="1627698395" sldId="2147483648"/>
            <pc:sldLayoutMk cId="295020530" sldId="214748372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514F6-166C-D849-A04D-0AFC7D624DC4}" type="datetimeFigureOut">
              <a:rPr lang="en-PL" smtClean="0"/>
              <a:t>07/29/2026</a:t>
            </a:fld>
            <a:endParaRPr lang="en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A8204-57A5-8441-B744-F94D5E4A39B8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654576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90E65-C257-4868-9E2C-9EB8CBA25B4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7418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9BDEE-6EA3-482E-8167-3530EF893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ECC5E42-9849-1777-DBBB-B75204039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C902C99-FE0D-1D25-5FE0-AE0C6E96E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68C87C5-ACDB-787A-C281-A49683C0E7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90E65-C257-4868-9E2C-9EB8CBA25B4D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0407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90E65-C257-4868-9E2C-9EB8CBA25B4D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6278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_ Title Page Two mod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talking to another person&#10;&#10;AI-generated content may be incorrect.">
            <a:extLst>
              <a:ext uri="{FF2B5EF4-FFF2-40B4-BE49-F238E27FC236}">
                <a16:creationId xmlns:a16="http://schemas.microsoft.com/office/drawing/2014/main" id="{341D4B51-5A63-643D-F6DD-386016102B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5BE4BF7-E3D1-4BB2-1BD2-A69D67577A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663873"/>
            <a:ext cx="11090275" cy="100723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Title of presentation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36BCE52-A2D2-C01B-D8DB-DDCDA7ABE22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64D0AC3-153C-FB98-3933-7A5610EB2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40001" y="2372087"/>
            <a:ext cx="5111999" cy="208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 &amp; Year</a:t>
            </a:r>
          </a:p>
        </p:txBody>
      </p:sp>
    </p:spTree>
    <p:extLst>
      <p:ext uri="{BB962C8B-B14F-4D97-AF65-F5344CB8AC3E}">
        <p14:creationId xmlns:p14="http://schemas.microsoft.com/office/powerpoint/2010/main" val="2572566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ider_Green gel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5" descr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6998" y="-2667001"/>
            <a:ext cx="6858003" cy="1219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3B0B69-7069-88D7-9316-B48B04F6BC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45AFBD-3E3B-CC2A-CBCA-F5E86E38DC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392930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divider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cream&#10;&#10;AI-generated content may be incorrect.">
            <a:extLst>
              <a:ext uri="{FF2B5EF4-FFF2-40B4-BE49-F238E27FC236}">
                <a16:creationId xmlns:a16="http://schemas.microsoft.com/office/drawing/2014/main" id="{D0C9741A-22A9-6B68-3E47-180168A9E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70C7736-A849-5561-B52E-0D70B142B7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FF8171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CA6E2EC-2471-9639-ACDC-D1B06B7220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FF8171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720201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divider_White_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2450E-25C5-D8A8-A0F1-C6A9ECAAD7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0AB58-FDC0-1DAF-E809-4D67F5AA9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17421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ub chapter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5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" name="Sub-chapter"/>
          <p:cNvSpPr txBox="1">
            <a:spLocks noGrp="1"/>
          </p:cNvSpPr>
          <p:nvPr>
            <p:ph type="title" hasCustomPrompt="1"/>
          </p:nvPr>
        </p:nvSpPr>
        <p:spPr>
          <a:xfrm>
            <a:off x="550862" y="1838657"/>
            <a:ext cx="11090276" cy="16154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t>Sub-chapter</a:t>
            </a:r>
          </a:p>
        </p:txBody>
      </p:sp>
      <p:sp>
        <p:nvSpPr>
          <p:cNvPr id="160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538302" y="3549532"/>
            <a:ext cx="11090281" cy="19462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000"/>
            </a:lvl1pPr>
            <a:lvl2pPr marL="0" indent="457200" algn="ctr">
              <a:buSzTx/>
              <a:buFontTx/>
              <a:buNone/>
              <a:defRPr sz="2000"/>
            </a:lvl2pPr>
            <a:lvl3pPr marL="0" indent="914400" algn="ctr">
              <a:buSzTx/>
              <a:buFontTx/>
              <a:buNone/>
              <a:defRPr sz="2000"/>
            </a:lvl3pPr>
            <a:lvl4pPr marL="0" indent="1371600" algn="ctr">
              <a:buSzTx/>
              <a:buFontTx/>
              <a:buNone/>
              <a:defRPr sz="2000"/>
            </a:lvl4pPr>
            <a:lvl5pPr marL="0" indent="1828800" algn="ctr">
              <a:buSzTx/>
              <a:buFontTx/>
              <a:buNone/>
              <a:defRPr sz="2000"/>
            </a:lvl5pPr>
          </a:lstStyle>
          <a:p>
            <a:r>
              <a:t>Sub-headline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  <p:extLst>
      <p:ext uri="{BB962C8B-B14F-4D97-AF65-F5344CB8AC3E}">
        <p14:creationId xmlns:p14="http://schemas.microsoft.com/office/powerpoint/2010/main" val="2809066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ub chapter divider_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ub-chapter"/>
          <p:cNvSpPr txBox="1">
            <a:spLocks noGrp="1"/>
          </p:cNvSpPr>
          <p:nvPr>
            <p:ph type="title" hasCustomPrompt="1"/>
          </p:nvPr>
        </p:nvSpPr>
        <p:spPr>
          <a:xfrm>
            <a:off x="550862" y="1838657"/>
            <a:ext cx="11090276" cy="16154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t>Sub-chapter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538302" y="3549532"/>
            <a:ext cx="11090281" cy="19462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000"/>
            </a:lvl1pPr>
            <a:lvl2pPr marL="0" indent="457200" algn="ctr">
              <a:buSzTx/>
              <a:buFontTx/>
              <a:buNone/>
              <a:defRPr sz="2000"/>
            </a:lvl2pPr>
            <a:lvl3pPr marL="0" indent="914400" algn="ctr">
              <a:buSzTx/>
              <a:buFontTx/>
              <a:buNone/>
              <a:defRPr sz="2000"/>
            </a:lvl3pPr>
            <a:lvl4pPr marL="0" indent="1371600" algn="ctr">
              <a:buSzTx/>
              <a:buFontTx/>
              <a:buNone/>
              <a:defRPr sz="2000"/>
            </a:lvl4pPr>
            <a:lvl5pPr marL="0" indent="1828800" algn="ctr">
              <a:buSzTx/>
              <a:buFontTx/>
              <a:buNone/>
              <a:defRPr sz="2000"/>
            </a:lvl5pPr>
          </a:lstStyle>
          <a:p>
            <a:r>
              <a:t>Sub-headline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  <p:extLst>
      <p:ext uri="{BB962C8B-B14F-4D97-AF65-F5344CB8AC3E}">
        <p14:creationId xmlns:p14="http://schemas.microsoft.com/office/powerpoint/2010/main" val="1108346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879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82BDA9B0-6AF3-22EF-AAE4-32123EC9F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5"/>
            <a:ext cx="11090275" cy="81615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D917ED8-E585-D2D5-8C62-067AC6B9813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6"/>
            <a:ext cx="5545136" cy="8161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ECA8117-4A04-4961-3678-24BC0E8E5E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443636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7784A9F-C415-57E0-37D0-60D2EB87B3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AD0A18-47AB-6F97-2AFA-83808157B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5"/>
            <a:ext cx="11090275" cy="8161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D37320-DE71-F70D-E531-110E5DA497B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6"/>
            <a:ext cx="5545136" cy="8161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964609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8506102-3DF0-2886-8CC1-CA6A6FA2C1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3132" y="1634864"/>
            <a:ext cx="11090275" cy="4099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Oriflame Sans 2.0" panose="020B0502020204020303" pitchFamily="34" charset="0"/>
              </a:defRPr>
            </a:lvl1pPr>
            <a:lvl2pPr marL="265112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2pPr>
            <a:lvl3pPr marL="501650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3pPr>
            <a:lvl4pPr marL="698500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4pPr>
            <a:lvl5pPr marL="944563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4032FF2-785A-940C-3289-C5A9A1515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32" y="687369"/>
            <a:ext cx="11090275" cy="81615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74C8A7-A899-E9E0-748B-A056ED6CD60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83132" y="1141422"/>
            <a:ext cx="5545136" cy="8161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B3BD82D5-BC2E-8CD9-FD12-C27310351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59098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Rectangle 4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F390EFCD-9F5A-F544-B40A-A3A42BA33E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C535AFC-BC82-9B9F-675E-39617133A8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3132" y="1634864"/>
            <a:ext cx="11090275" cy="4099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Oriflame Sans 2.0" panose="020B0502020204020303" pitchFamily="34" charset="0"/>
              </a:defRPr>
            </a:lvl1pPr>
            <a:lvl2pPr marL="265112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2pPr>
            <a:lvl3pPr marL="501650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3pPr>
            <a:lvl4pPr marL="698500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4pPr>
            <a:lvl5pPr marL="944563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AC437470-FA55-4CC8-F974-01CD2E40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32" y="687369"/>
            <a:ext cx="11090275" cy="8161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5AA8E15-4680-6556-400E-43722473D3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83132" y="1141422"/>
            <a:ext cx="5545136" cy="8161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22044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_ Title Page Model 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women taking a selfie&#10;&#10;AI-generated content may be incorrect.">
            <a:extLst>
              <a:ext uri="{FF2B5EF4-FFF2-40B4-BE49-F238E27FC236}">
                <a16:creationId xmlns:a16="http://schemas.microsoft.com/office/drawing/2014/main" id="{6C43E3E3-5A42-A306-E097-A5A19E4B40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2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DD2FC5C-DD60-8FAE-2ECE-CD6A5BEE4A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663873"/>
            <a:ext cx="11090275" cy="100723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Title of presentation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3926AC0-EAD6-82B1-8642-0B3AB4C7E3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89D24EE-AB0F-0D1F-F7B5-9110E4155F0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40001" y="2372087"/>
            <a:ext cx="5111999" cy="208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 &amp; Year</a:t>
            </a:r>
          </a:p>
        </p:txBody>
      </p:sp>
    </p:spTree>
    <p:extLst>
      <p:ext uri="{BB962C8B-B14F-4D97-AF65-F5344CB8AC3E}">
        <p14:creationId xmlns:p14="http://schemas.microsoft.com/office/powerpoint/2010/main" val="6093828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2 text columns 2 siz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C014A04-0C42-4D7D-D2E5-E9323BB971B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179660F-8DA2-6096-1AEF-777B0376E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736725"/>
            <a:ext cx="5427254" cy="39973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/>
            </a:lvl1pPr>
            <a:lvl2pPr marL="265112" indent="0">
              <a:buNone/>
              <a:defRPr sz="3200"/>
            </a:lvl2pPr>
            <a:lvl3pPr marL="501650" indent="0">
              <a:buNone/>
              <a:defRPr sz="3200"/>
            </a:lvl3pPr>
            <a:lvl4pPr marL="698500" indent="0">
              <a:buNone/>
              <a:defRPr sz="3200"/>
            </a:lvl4pPr>
            <a:lvl5pPr marL="944563" indent="0">
              <a:buNone/>
              <a:defRPr sz="32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E411FEC-5476-C7AD-7DFA-9C9A5E9BD46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13885" y="1736725"/>
            <a:ext cx="5544614" cy="3997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08120F5-A715-DA08-BAE8-036B8746C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5"/>
            <a:ext cx="11090275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A0BDE994-4210-DFA6-0180-F49B3524C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421461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2 text columns 2 siz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82AC27F-F57E-EA80-F2AB-6F104E1C2B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C566E-03A8-2756-0452-4CBAB84AD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736725"/>
            <a:ext cx="5427254" cy="39973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/>
            </a:lvl1pPr>
            <a:lvl2pPr marL="265112" indent="0">
              <a:buNone/>
              <a:defRPr sz="3200"/>
            </a:lvl2pPr>
            <a:lvl3pPr marL="501650" indent="0">
              <a:buNone/>
              <a:defRPr sz="3200"/>
            </a:lvl3pPr>
            <a:lvl4pPr marL="698500" indent="0">
              <a:buNone/>
              <a:defRPr sz="3200"/>
            </a:lvl4pPr>
            <a:lvl5pPr marL="944563" indent="0">
              <a:buNone/>
              <a:defRPr sz="32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972181A-A5C8-0F76-DEF0-9706AB26007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13885" y="1736725"/>
            <a:ext cx="5544614" cy="3997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1D4E17E5-71EC-3BC2-4D7B-D825AD9A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5"/>
            <a:ext cx="11090275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E76A348B-B18E-FA07-8086-E630A9D130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200057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1 text column + mod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wo women taking a selfie&#10;&#10;AI-generated content may be incorrect.">
            <a:extLst>
              <a:ext uri="{FF2B5EF4-FFF2-40B4-BE49-F238E27FC236}">
                <a16:creationId xmlns:a16="http://schemas.microsoft.com/office/drawing/2014/main" id="{B84615CA-ECC7-1041-7D9B-E7723861EA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1" cy="6858000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94B40C-0AA3-6863-3DA4-6391FC54EA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BF5E05C-F6ED-83D9-CE29-E30493E151E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95B793AE-E0F2-747F-819B-91C35ED27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4AD088BA-7D08-BC2F-5B48-5D6AB188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905921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model image + 1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women putting on lipstick&#10;&#10;AI-generated content may be incorrect.">
            <a:extLst>
              <a:ext uri="{FF2B5EF4-FFF2-40B4-BE49-F238E27FC236}">
                <a16:creationId xmlns:a16="http://schemas.microsoft.com/office/drawing/2014/main" id="{B7FC1A2B-AAC7-85F0-CE44-5A50FC0EB9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8354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EDAAB4-9181-AA3F-EDA4-0089B5867BE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DC4CC-EA5F-11DE-A452-C16FBF6D1E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65029D5-3377-95BC-2BC1-9F9675462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E055A95-3B01-3896-BD19-7F7081441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bg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621179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 2 text column + mod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putting on lipstick&#10;&#10;AI-generated content may be incorrect.">
            <a:extLst>
              <a:ext uri="{FF2B5EF4-FFF2-40B4-BE49-F238E27FC236}">
                <a16:creationId xmlns:a16="http://schemas.microsoft.com/office/drawing/2014/main" id="{32346449-0318-F4F3-1E41-62DD7CC60A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0"/>
            <a:ext cx="6096000" cy="6858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7BCE3E4-107D-8B41-53CD-2861C7ED302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91556DF-7EEE-D6C4-D4EA-262D52865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31A4C87-2D2D-F38C-9E5C-CC7DB015E1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5F184CE-E106-A626-DCFB-B65A537CE17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CFE74902-7D95-71A9-A502-3C82BC234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198378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model image + 2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covering her mouth with her hand&#10;&#10;AI-generated content may be incorrect.">
            <a:extLst>
              <a:ext uri="{FF2B5EF4-FFF2-40B4-BE49-F238E27FC236}">
                <a16:creationId xmlns:a16="http://schemas.microsoft.com/office/drawing/2014/main" id="{E5B7EE6E-95DF-14DD-2177-74B4E5EEF5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17B097B-BAB5-984E-1749-64AA56F17E4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706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815B1441-AC27-919F-5611-60551751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6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8D994B-9A9B-0747-23E6-9EDF68554F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711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71F972B-F341-8C13-040D-07CA7E7C951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563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8094160E-60F7-0C11-CC7F-5930B0B7B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bg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346491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1 text column + mod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"/>
          <p:cNvSpPr/>
          <p:nvPr/>
        </p:nvSpPr>
        <p:spPr>
          <a:xfrm>
            <a:off x="892" y="0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" name="Picture 13" descr="A selfie of two women&#10;&#10;AI-generated content may be incorrect.">
            <a:extLst>
              <a:ext uri="{FF2B5EF4-FFF2-40B4-BE49-F238E27FC236}">
                <a16:creationId xmlns:a16="http://schemas.microsoft.com/office/drawing/2014/main" id="{B8854C44-F1DD-CC98-929C-0568FB25E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638" y="3"/>
            <a:ext cx="6096363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5ECBD04-3D8D-408F-7024-F2CBE020E2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B7AF7-3EB0-800B-BF5F-7A6C1FC4196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C0E472B-BBFD-443C-8C6F-906BBF17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65195AA-3D01-DEA2-E548-3F9C94B7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8474715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model image + 1 text column">
    <p:bg>
      <p:bgPr>
        <a:solidFill>
          <a:srgbClr val="F67E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Rectangle 2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" name="Picture 11" descr="A group of women sitting on a couch&#10;&#10;AI-generated content may be incorrect.">
            <a:extLst>
              <a:ext uri="{FF2B5EF4-FFF2-40B4-BE49-F238E27FC236}">
                <a16:creationId xmlns:a16="http://schemas.microsoft.com/office/drawing/2014/main" id="{77330F2A-9AF5-E929-443D-489FB35BC5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B1D8EF4-6585-8033-B531-614187B744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3AD42CA-DD93-51CC-AE02-371DCA3326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30207CB-C176-6C75-64F7-6A01A3C7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FE47D36-2CFC-1180-A8C7-2BF77EA81D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bg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3669092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_2 text column + mod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"/>
          <p:cNvSpPr/>
          <p:nvPr/>
        </p:nvSpPr>
        <p:spPr>
          <a:xfrm>
            <a:off x="892" y="-3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 descr="A person in a white robe&#10;&#10;AI-generated content may be incorrect.">
            <a:extLst>
              <a:ext uri="{FF2B5EF4-FFF2-40B4-BE49-F238E27FC236}">
                <a16:creationId xmlns:a16="http://schemas.microsoft.com/office/drawing/2014/main" id="{EC4F03E5-F612-CBAE-1AAC-BF25DD382D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275" y="0"/>
            <a:ext cx="6096725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26D22A1-5D06-0AE6-00D7-A4FD4FF28B5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0302B8-7730-C261-E847-A03046F87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B653AD-90C2-7055-2B76-A827D5EC8B5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86D68C4-540A-B9E1-DCF0-4680B2F6D1E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E31A31FF-B23A-083F-5B87-AE2D31575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346558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_model image + 2 text column">
    <p:bg>
      <p:bgPr>
        <a:solidFill>
          <a:srgbClr val="F67E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Rectangle 2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" name="Picture 12" descr="A person taking a selfie&#10;&#10;AI-generated content may be incorrect.">
            <a:extLst>
              <a:ext uri="{FF2B5EF4-FFF2-40B4-BE49-F238E27FC236}">
                <a16:creationId xmlns:a16="http://schemas.microsoft.com/office/drawing/2014/main" id="{12D76427-DE56-CC1D-D069-81B0F637A9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"/>
            <a:ext cx="6096000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1034F6-5908-D3F2-6C24-52BBF92021D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706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F551BC-3C1C-32E9-9B29-C8B874F96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6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141AA76-6E7B-9EF7-4F48-064AFBFF8F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711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97B348-DB09-4F7E-FD3D-132F67C185CC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563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7849D63-FDDF-C167-6087-7C27C74CF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bg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039631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_ Title Page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-up of a person painting her nails&#10;&#10;AI-generated content may be incorrect.">
            <a:extLst>
              <a:ext uri="{FF2B5EF4-FFF2-40B4-BE49-F238E27FC236}">
                <a16:creationId xmlns:a16="http://schemas.microsoft.com/office/drawing/2014/main" id="{8AA28BCD-8FE0-2E55-880A-925898286B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095994" y="-5"/>
            <a:ext cx="6094797" cy="6858001"/>
          </a:xfrm>
          <a:prstGeom prst="rect">
            <a:avLst/>
          </a:prstGeom>
        </p:spPr>
      </p:pic>
      <p:pic>
        <p:nvPicPr>
          <p:cNvPr id="18" name="Picture Placeholder 7" descr="A person in a trench coat and a person in a tie and a person in a suit and tie&#10;&#10;AI-generated content may be incorrect.">
            <a:extLst>
              <a:ext uri="{FF2B5EF4-FFF2-40B4-BE49-F238E27FC236}">
                <a16:creationId xmlns:a16="http://schemas.microsoft.com/office/drawing/2014/main" id="{877ABAAA-27EC-D33B-4ADF-5D682410BB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2" y="-2"/>
            <a:ext cx="6094796" cy="6858001"/>
          </a:xfrm>
          <a:prstGeom prst="rect">
            <a:avLst/>
          </a:prstGeom>
        </p:spPr>
      </p:pic>
      <p:pic>
        <p:nvPicPr>
          <p:cNvPr id="4" name="Picture 6" descr="Picture 6">
            <a:extLst>
              <a:ext uri="{FF2B5EF4-FFF2-40B4-BE49-F238E27FC236}">
                <a16:creationId xmlns:a16="http://schemas.microsoft.com/office/drawing/2014/main" id="{51AEF98A-819D-FE0C-0879-5A6B652C62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7B8F6A-527D-A97F-A8D6-43A278097D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663873"/>
            <a:ext cx="11090275" cy="100723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Title of presentation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A67A0B0-76A5-C6BB-2A91-FF7384B41F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31A2CC3-1555-088D-98A4-F3B9CB1F93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40001" y="2372087"/>
            <a:ext cx="5111999" cy="208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 &amp; Year</a:t>
            </a:r>
          </a:p>
        </p:txBody>
      </p:sp>
    </p:spTree>
    <p:extLst>
      <p:ext uri="{BB962C8B-B14F-4D97-AF65-F5344CB8AC3E}">
        <p14:creationId xmlns:p14="http://schemas.microsoft.com/office/powerpoint/2010/main" val="382208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1 text column +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lose-up of a green liquid with bubbles&#10;&#10;AI-generated content may be incorrect.">
            <a:extLst>
              <a:ext uri="{FF2B5EF4-FFF2-40B4-BE49-F238E27FC236}">
                <a16:creationId xmlns:a16="http://schemas.microsoft.com/office/drawing/2014/main" id="{8DDE982A-008E-0B58-197F-B9ACD2763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364" cy="6858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4D56AD-A157-B641-8151-91D9ACD9398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9716D02-EFBE-78BE-FFAB-73A087B495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48443071-85FE-6252-F501-E9C7E71B4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BA1D472E-FFFC-CC9B-5680-F943E508C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3803698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1 text column + tex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EB06767-CC5F-6C25-6B3A-80C2C8F75A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7E6F3D-EB2C-1877-1540-3819E83D0071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CDB461F-D1C5-1A55-A29F-8B38D768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Close-up of a blue liquid&#10;&#10;AI-generated content may be incorrect.">
            <a:extLst>
              <a:ext uri="{FF2B5EF4-FFF2-40B4-BE49-F238E27FC236}">
                <a16:creationId xmlns:a16="http://schemas.microsoft.com/office/drawing/2014/main" id="{826A784C-F86E-9A8C-2006-A756FA8E38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293" y="-3545"/>
            <a:ext cx="6114293" cy="6861545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BE4CD430-D41B-1646-918A-727C22FB22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8217173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 2 text column +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lose-up of a white cream&#10;&#10;AI-generated content may be incorrect.">
            <a:extLst>
              <a:ext uri="{FF2B5EF4-FFF2-40B4-BE49-F238E27FC236}">
                <a16:creationId xmlns:a16="http://schemas.microsoft.com/office/drawing/2014/main" id="{82CDFDF7-472E-8396-DB43-7FAAB60E83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636" y="1"/>
            <a:ext cx="6096364" cy="685800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BCFB3E5-7A30-284A-D324-C9E849BBED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E189A29C-17E6-6247-871E-32716D50B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6A337D2-08A6-ACB5-D021-08B415FBD7E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7375439-F8DA-7566-868D-E41F7D7CF56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CD3F9E83-DD90-CDA1-504D-7234FDECBE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876073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 texture + 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lose-up of bubbles in water&#10;&#10;AI-generated content may be incorrect.">
            <a:extLst>
              <a:ext uri="{FF2B5EF4-FFF2-40B4-BE49-F238E27FC236}">
                <a16:creationId xmlns:a16="http://schemas.microsoft.com/office/drawing/2014/main" id="{25E9B21B-3139-05A4-002D-6D1DCAB8F3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6095997" cy="685800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A7EF8-3647-7913-B5F4-CEB0E3096B9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706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283BD2D-9718-4AA1-B053-6B42F568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6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D4C37F-B310-217D-C8FD-49CC968F686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711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21C17B-FA6B-9C15-C546-8C21B9EA37D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563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BA330A66-863A-4577-816E-919E65815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3622202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1 text column +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5E1D304-AD4F-812C-1ECC-FD108F0961F6}"/>
              </a:ext>
            </a:extLst>
          </p:cNvPr>
          <p:cNvSpPr/>
          <p:nvPr userDrawn="1"/>
        </p:nvSpPr>
        <p:spPr>
          <a:xfrm>
            <a:off x="892" y="-3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 descr="A close-up of some paint&#10;&#10;AI-generated content may be incorrect.">
            <a:extLst>
              <a:ext uri="{FF2B5EF4-FFF2-40B4-BE49-F238E27FC236}">
                <a16:creationId xmlns:a16="http://schemas.microsoft.com/office/drawing/2014/main" id="{91FC0C0A-368E-BED1-BB27-532C771931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546" r="25080" b="3291"/>
          <a:stretch/>
        </p:blipFill>
        <p:spPr>
          <a:xfrm>
            <a:off x="6095274" y="0"/>
            <a:ext cx="6096726" cy="685799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3E9D283-7606-572D-1AD8-B8E86F2FDC5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45EE5-C351-D86A-A4A3-D1069A152F7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9DE9CAC-B4EE-DDE6-D001-1845FD18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AB0C8FDD-4CC1-6255-FF98-5FDCD21900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211258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exture + 1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927534E-4650-C956-C3EF-4E8A59359286}"/>
              </a:ext>
            </a:extLst>
          </p:cNvPr>
          <p:cNvSpPr/>
          <p:nvPr userDrawn="1"/>
        </p:nvSpPr>
        <p:spPr>
          <a:xfrm>
            <a:off x="892" y="-3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2" name="Picture 31" descr="Smears of green paint on a white surface&#10;&#10;AI-generated content may be incorrect.">
            <a:extLst>
              <a:ext uri="{FF2B5EF4-FFF2-40B4-BE49-F238E27FC236}">
                <a16:creationId xmlns:a16="http://schemas.microsoft.com/office/drawing/2014/main" id="{00385AC1-6D79-5275-0C7E-34129BD15A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4"/>
            <a:ext cx="6095997" cy="6858004"/>
          </a:xfrm>
          <a:prstGeom prst="rect">
            <a:avLst/>
          </a:prstGeom>
        </p:spPr>
      </p:pic>
      <p:sp>
        <p:nvSpPr>
          <p:cNvPr id="34" name="Footer Placeholder 3">
            <a:extLst>
              <a:ext uri="{FF2B5EF4-FFF2-40B4-BE49-F238E27FC236}">
                <a16:creationId xmlns:a16="http://schemas.microsoft.com/office/drawing/2014/main" id="{B02329C1-7CE4-C2F8-989C-58C755E35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A1DD7B3-963A-1ACF-573C-A3940118DDD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8AC00FA-D7B9-F2DE-F30F-23302041BC2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C8FC7155-411D-473E-124E-EE8BD552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96109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_2 text column + green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"/>
          <p:cNvSpPr/>
          <p:nvPr/>
        </p:nvSpPr>
        <p:spPr>
          <a:xfrm>
            <a:off x="892" y="-3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 descr="A green paint smear on a white surface&#10;&#10;AI-generated content may be incorrect.">
            <a:extLst>
              <a:ext uri="{FF2B5EF4-FFF2-40B4-BE49-F238E27FC236}">
                <a16:creationId xmlns:a16="http://schemas.microsoft.com/office/drawing/2014/main" id="{E63BFAA7-A6F4-66E5-E346-E4B6752242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274" y="905"/>
            <a:ext cx="6086839" cy="685709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4F2D368-0155-939B-A534-361BBB65CBA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E59B30-39C6-D655-98C2-43448D525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0C9BF69-9E1B-F3F8-85B1-33B397D3AF0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DEB340-1678-668C-578C-A1C39B5E64C3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9C30BB4-E7F8-23F4-FCB7-D7488E1164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7565378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_green texture + 2 text column">
    <p:bg>
      <p:bgPr>
        <a:solidFill>
          <a:srgbClr val="F67E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Rectangle 2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0F9AD80-EE59-AF25-FF33-ADB94329E3C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40752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F6FD8-34D7-A811-D755-696B052EA45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340752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B390BA-FEC5-F233-B6CC-F839A8AFF91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21908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2A76EA5-A8DD-9D44-C815-B4109E8B9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825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green paint smear on a white surface&#10;&#10;AI-generated content may be incorrect.">
            <a:extLst>
              <a:ext uri="{FF2B5EF4-FFF2-40B4-BE49-F238E27FC236}">
                <a16:creationId xmlns:a16="http://schemas.microsoft.com/office/drawing/2014/main" id="{11FFC51F-62F4-1EAB-A7AE-6ECF93CC78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6095998" cy="685800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53B2EFF6-C253-199C-060D-369915AFAD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9489512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mage background_Concep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paint brush&#10;&#10;AI-generated content may be incorrect.">
            <a:extLst>
              <a:ext uri="{FF2B5EF4-FFF2-40B4-BE49-F238E27FC236}">
                <a16:creationId xmlns:a16="http://schemas.microsoft.com/office/drawing/2014/main" id="{ADC7457F-F5EE-B3F2-FA4E-EA71F8304C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9C7AF3A-205A-32D5-6598-1FEAAC8C00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8825" y="1024498"/>
            <a:ext cx="7794350" cy="81615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Copy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136DC5-8DAE-48CD-35A5-51328F58D6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35923" y="1791999"/>
            <a:ext cx="8720154" cy="26776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None/>
              <a:defRPr sz="2000">
                <a:solidFill>
                  <a:schemeClr val="tx1"/>
                </a:solidFill>
              </a:defRPr>
            </a:lvl1pPr>
            <a:lvl2pPr marL="265112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2pPr>
            <a:lvl3pPr marL="50165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3pPr>
            <a:lvl4pPr marL="69850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4pPr>
            <a:lvl5pPr marL="944563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styles.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55AD02D-4824-D4B4-5909-DEC1AFCEA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3557158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1 text column + colour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cream&#10;&#10;AI-generated content may be incorrect.">
            <a:extLst>
              <a:ext uri="{FF2B5EF4-FFF2-40B4-BE49-F238E27FC236}">
                <a16:creationId xmlns:a16="http://schemas.microsoft.com/office/drawing/2014/main" id="{D5E48B90-54ED-75DE-454C-069F92DB44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0"/>
            <a:ext cx="6095999" cy="6858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4D56AD-A157-B641-8151-91D9ACD9398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9716D02-EFBE-78BE-FFAB-73A087B495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48443071-85FE-6252-F501-E9C7E71B4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7B33619-1906-99B2-A893-EFBD7D91DE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80202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_ Title Page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white robe touching her face&#10;&#10;AI-generated content may be incorrect.">
            <a:extLst>
              <a:ext uri="{FF2B5EF4-FFF2-40B4-BE49-F238E27FC236}">
                <a16:creationId xmlns:a16="http://schemas.microsoft.com/office/drawing/2014/main" id="{BAF4E8F5-5C6E-57B3-9C7B-F760C9325C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0"/>
            <a:ext cx="6096001" cy="6858000"/>
          </a:xfrm>
          <a:prstGeom prst="rect">
            <a:avLst/>
          </a:prstGeom>
        </p:spPr>
      </p:pic>
      <p:pic>
        <p:nvPicPr>
          <p:cNvPr id="11" name="Picture 10" descr="A drop of water dripping from a pipe&#10;&#10;AI-generated content may be incorrect.">
            <a:extLst>
              <a:ext uri="{FF2B5EF4-FFF2-40B4-BE49-F238E27FC236}">
                <a16:creationId xmlns:a16="http://schemas.microsoft.com/office/drawing/2014/main" id="{B3235D8E-FA3E-EB3B-08FD-B0E5E2D06A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6764" t="1821" r="24939" b="1821"/>
          <a:stretch/>
        </p:blipFill>
        <p:spPr>
          <a:xfrm>
            <a:off x="-17413" y="0"/>
            <a:ext cx="6113412" cy="6858000"/>
          </a:xfrm>
          <a:prstGeom prst="rect">
            <a:avLst/>
          </a:prstGeom>
        </p:spPr>
      </p:pic>
      <p:pic>
        <p:nvPicPr>
          <p:cNvPr id="4" name="Picture 6" descr="Picture 6">
            <a:extLst>
              <a:ext uri="{FF2B5EF4-FFF2-40B4-BE49-F238E27FC236}">
                <a16:creationId xmlns:a16="http://schemas.microsoft.com/office/drawing/2014/main" id="{51AEF98A-819D-FE0C-0879-5A6B652C62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65E4B30-16FE-2BE9-298F-FEDEEF4C85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663873"/>
            <a:ext cx="11090275" cy="100723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Title of presentation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A009D9E-928A-7512-05D5-CE3219A788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6F5F5D6-A565-82CE-41FF-2744772927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40001" y="2372087"/>
            <a:ext cx="5111999" cy="208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 &amp; Year</a:t>
            </a:r>
          </a:p>
        </p:txBody>
      </p:sp>
    </p:spTree>
    <p:extLst>
      <p:ext uri="{BB962C8B-B14F-4D97-AF65-F5344CB8AC3E}">
        <p14:creationId xmlns:p14="http://schemas.microsoft.com/office/powerpoint/2010/main" val="41781854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colour texture +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cream&#10;&#10;AI-generated content may be incorrect.">
            <a:extLst>
              <a:ext uri="{FF2B5EF4-FFF2-40B4-BE49-F238E27FC236}">
                <a16:creationId xmlns:a16="http://schemas.microsoft.com/office/drawing/2014/main" id="{4D64465E-1353-862D-A45F-35C6E16BA0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EB06767-CC5F-6C25-6B3A-80C2C8F75A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7E6F3D-EB2C-1877-1540-3819E83D0071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CDB461F-D1C5-1A55-A29F-8B38D768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2D501D5A-CED0-A0B3-3F06-8A5612FABA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7365431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1 text column + textu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close-up of a liquid foundation&#10;&#10;AI-generated content may be incorrect.">
            <a:extLst>
              <a:ext uri="{FF2B5EF4-FFF2-40B4-BE49-F238E27FC236}">
                <a16:creationId xmlns:a16="http://schemas.microsoft.com/office/drawing/2014/main" id="{8D210210-B5C5-DF9B-B04A-1E0E88AACE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4549" y="-1"/>
            <a:ext cx="6097451" cy="6858001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3E9D283-7606-572D-1AD8-B8E86F2FDC5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45EE5-C351-D86A-A4A3-D1069A152F7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9DE9CAC-B4EE-DDE6-D001-1845FD18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1DB14900-04B0-6D9A-CEEB-5F8D9721CD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772955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texture image + 1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white liquid&#10;&#10;AI-generated content may be incorrect.">
            <a:extLst>
              <a:ext uri="{FF2B5EF4-FFF2-40B4-BE49-F238E27FC236}">
                <a16:creationId xmlns:a16="http://schemas.microsoft.com/office/drawing/2014/main" id="{BFF01D6C-B876-68D6-D7FE-D7CC707520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"/>
          <a:stretch/>
        </p:blipFill>
        <p:spPr>
          <a:xfrm>
            <a:off x="-364" y="0"/>
            <a:ext cx="6096364" cy="6858000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2E2A621-6FE3-4EB0-7330-6699624F8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01E7B86-338D-F98A-D817-A2C61E5D1AD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4D6332-F0CC-99F2-222C-98866C28480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F5ABE9D-E8B9-C95B-5E0F-B7791F509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64752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hite_ 2text column +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E2DFDF4F-61C4-1A08-B1EF-6E41A3D95E4D}"/>
              </a:ext>
            </a:extLst>
          </p:cNvPr>
          <p:cNvSpPr/>
          <p:nvPr userDrawn="1"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" name="Picture 9" descr="A close up of a white and pink swirl&#10;&#10;AI-generated content may be incorrect.">
            <a:extLst>
              <a:ext uri="{FF2B5EF4-FFF2-40B4-BE49-F238E27FC236}">
                <a16:creationId xmlns:a16="http://schemas.microsoft.com/office/drawing/2014/main" id="{33E2EEE4-4260-CA73-38BE-0350B46DB7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4363" y="0"/>
            <a:ext cx="6097637" cy="685800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BCFB3E5-7A30-284A-D324-C9E849BBED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E189A29C-17E6-6247-871E-32716D50B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6A337D2-08A6-ACB5-D021-08B415FBD7E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7375439-F8DA-7566-868D-E41F7D7CF56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1C1A30-A035-FFBB-03E1-E630CA962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6045765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hite_texture + 2 text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A421C65D-EE7C-F1E2-C825-2B18F8D47207}"/>
              </a:ext>
            </a:extLst>
          </p:cNvPr>
          <p:cNvSpPr/>
          <p:nvPr userDrawn="1"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" name="Picture 12" descr="A close-up of a liquid&#10;&#10;AI-generated content may be incorrect.">
            <a:extLst>
              <a:ext uri="{FF2B5EF4-FFF2-40B4-BE49-F238E27FC236}">
                <a16:creationId xmlns:a16="http://schemas.microsoft.com/office/drawing/2014/main" id="{DE1AE98F-05D4-E777-20C0-D5306362E0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104379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A7EF8-3647-7913-B5F4-CEB0E3096B9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706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283BD2D-9718-4AA1-B053-6B42F568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6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D4C37F-B310-217D-C8FD-49CC968F686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711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21C17B-FA6B-9C15-C546-8C21B9EA37D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563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B43FF4B5-493B-7714-970B-46DA553C8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7487326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Agenda + Choic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B1E42BB-2F20-BCC4-F7A9-8DDD4B98104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070B2-EA1E-4F4B-A9EB-9985857926C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105D2A6-C69E-532E-9A22-D70CB5E285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C8A3024-70EA-F312-113C-248F2C50F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44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15273CAE-80D4-E360-BFB8-83EC689A29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3223592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Choice image +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31A49AD-CFFB-49B3-E2B1-E60CC8D43A4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647384" y="1736725"/>
            <a:ext cx="5111116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BC044-F223-829D-6D90-9AB5329A1F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646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3135D5A-257C-1D8C-19A4-F54EFEA8A5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01" y="0"/>
            <a:ext cx="6096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F387A04-6702-D652-C164-43202148E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7044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22886CF-C903-70F9-1184-F573AEE51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7938866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ize image +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elfie of two women&#10;&#10;AI-generated content may be incorrect.">
            <a:extLst>
              <a:ext uri="{FF2B5EF4-FFF2-40B4-BE49-F238E27FC236}">
                <a16:creationId xmlns:a16="http://schemas.microsoft.com/office/drawing/2014/main" id="{CDE7B503-A452-6257-321C-808F1DF4CE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D127C808-E135-C82D-CFAB-9C33CF55E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6357" y="3196948"/>
            <a:ext cx="6519285" cy="46410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86E2E6B7-B843-6820-C50D-CD03F98966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1564" y="5986178"/>
            <a:ext cx="1688871" cy="62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621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 moodboar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sitting on the floor&#10;&#10;AI-generated content may be incorrect.">
            <a:extLst>
              <a:ext uri="{FF2B5EF4-FFF2-40B4-BE49-F238E27FC236}">
                <a16:creationId xmlns:a16="http://schemas.microsoft.com/office/drawing/2014/main" id="{25522657-D8B6-6E63-7D55-9D9CBC9BCB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153" y="-2"/>
            <a:ext cx="4113251" cy="6858001"/>
          </a:xfrm>
          <a:prstGeom prst="rect">
            <a:avLst/>
          </a:prstGeom>
        </p:spPr>
      </p:pic>
      <p:pic>
        <p:nvPicPr>
          <p:cNvPr id="5" name="Picture 4" descr="A selfie of two women&#10;&#10;AI-generated content may be incorrect.">
            <a:extLst>
              <a:ext uri="{FF2B5EF4-FFF2-40B4-BE49-F238E27FC236}">
                <a16:creationId xmlns:a16="http://schemas.microsoft.com/office/drawing/2014/main" id="{9DD7F0AE-7E23-67A4-09C4-8790B70C48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2099" y="-2"/>
            <a:ext cx="4087814" cy="6858001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6BB4F5DA-CD41-25AD-BB2D-B2D9997F5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201" y="2691291"/>
            <a:ext cx="2884219" cy="1475414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40616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size image of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FAB3006-AB4E-3360-0519-13BF62637D8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" y="-2"/>
            <a:ext cx="12190798" cy="68580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SE"/>
              <a:t>Large image</a:t>
            </a:r>
          </a:p>
        </p:txBody>
      </p:sp>
    </p:spTree>
    <p:extLst>
      <p:ext uri="{BB962C8B-B14F-4D97-AF65-F5344CB8AC3E}">
        <p14:creationId xmlns:p14="http://schemas.microsoft.com/office/powerpoint/2010/main" val="238314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green and white bottles&#10;&#10;AI-generated content may be incorrect.">
            <a:extLst>
              <a:ext uri="{FF2B5EF4-FFF2-40B4-BE49-F238E27FC236}">
                <a16:creationId xmlns:a16="http://schemas.microsoft.com/office/drawing/2014/main" id="{66F58E86-7F94-CC09-44FB-B2C09DAB64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-1"/>
            <a:ext cx="6096001" cy="6858001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3B87164-A7C6-6174-4C83-8F7895C9FF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702195"/>
            <a:ext cx="5111999" cy="3370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Agenda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626FB4B-EBC0-1BF0-E723-349405E5DC4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2275D74-277E-6901-0122-DEBE320021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 marL="265112" indent="0">
              <a:buNone/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10-11</a:t>
            </a:r>
          </a:p>
          <a:p>
            <a:pPr lvl="1"/>
            <a:r>
              <a:rPr lang="en-GB" noProof="0"/>
              <a:t>Activity 2		11-12</a:t>
            </a:r>
          </a:p>
          <a:p>
            <a:pPr lvl="1"/>
            <a:endParaRPr lang="en-GB" noProof="0"/>
          </a:p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10-11</a:t>
            </a:r>
          </a:p>
          <a:p>
            <a:pPr lvl="1"/>
            <a:r>
              <a:rPr lang="en-GB" noProof="0"/>
              <a:t>Activity 2		11-12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5AD5CAE8-4D87-5BEA-6E9B-6E0443849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550164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l image 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7EF487D-4167-65F0-93D4-D6B09BE59B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en-SE"/>
              <a:t>Dual mood board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1B6AE0-8B88-9284-75EF-FC458340EF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" y="-2"/>
            <a:ext cx="6096000" cy="68580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SE"/>
              <a:t>Dual mood board</a:t>
            </a:r>
          </a:p>
        </p:txBody>
      </p:sp>
    </p:spTree>
    <p:extLst>
      <p:ext uri="{BB962C8B-B14F-4D97-AF65-F5344CB8AC3E}">
        <p14:creationId xmlns:p14="http://schemas.microsoft.com/office/powerpoint/2010/main" val="8430177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 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7EF487D-4167-65F0-93D4-D6B09BE59B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89258" y="1"/>
            <a:ext cx="4002741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pl-PL"/>
              <a:t>Three images mood</a:t>
            </a:r>
            <a:r>
              <a:rPr lang="en-SE"/>
              <a:t>board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1B6AE0-8B88-9284-75EF-FC458340EF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" y="-2"/>
            <a:ext cx="4100151" cy="68580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pl-PL"/>
              <a:t>Three images mood</a:t>
            </a:r>
            <a:r>
              <a:rPr lang="en-SE"/>
              <a:t>board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008621F-6F26-CB82-3EDA-9DDB6F56175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02100" y="0"/>
            <a:ext cx="4087813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110000"/>
              <a:buFont typeface="Arial"/>
              <a:buChar char="•"/>
              <a:tabLst/>
              <a:defRPr/>
            </a:pPr>
            <a:r>
              <a:rPr lang="pl-PL"/>
              <a:t>Three images mood</a:t>
            </a:r>
            <a:r>
              <a:rPr lang="en-SE"/>
              <a:t>board</a:t>
            </a:r>
          </a:p>
          <a:p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8121975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 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C8053BA-C7B3-C461-2D8C-5CAF7189B2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06FE6D-5813-D3FE-A7D5-1C5F938D34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02000"/>
            <a:ext cx="6096000" cy="3456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F32AF0B-5505-6708-F694-D2F1627F1E3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0"/>
            <a:ext cx="6096000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A3414E0-32B1-E08B-6119-300ACFFA00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6000" y="3402000"/>
            <a:ext cx="6096000" cy="3456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9020717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 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9BFB26C-2E2B-BF33-14FA-973355DAE6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4077325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B0DC3F6-FD26-4224-36AA-3CCBCC0ACD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02000"/>
            <a:ext cx="4077324" cy="3456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8FA6B62B-9C12-7C3A-5E2D-F75F2C37489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4674" y="0"/>
            <a:ext cx="4077326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E124F349-9265-5798-ECEA-E49714F373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4674" y="3402000"/>
            <a:ext cx="4077326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1CAFC0F-6B70-4676-85FE-4D46CBD8A7B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6700" y="0"/>
            <a:ext cx="4038600" cy="34020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110000"/>
              <a:buFont typeface="Arial"/>
              <a:buChar char="•"/>
              <a:tabLst/>
              <a:defRPr/>
            </a:pPr>
            <a:r>
              <a:rPr lang="en-US"/>
              <a:t>Click icon to add picture</a:t>
            </a:r>
            <a:endParaRPr lang="en-SE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8DE7E61-3FCA-126B-299C-68125676137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076700" y="3402013"/>
            <a:ext cx="4038600" cy="34559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110000"/>
              <a:buFont typeface="Arial"/>
              <a:buChar char="•"/>
              <a:tabLst/>
              <a:defRPr/>
            </a:pPr>
            <a:r>
              <a:rPr lang="en-US"/>
              <a:t>Click icon to add picture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7498088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 mood 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F3FB193-F3AB-3EA1-352C-41D91EFCCE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754656D-CE13-3DDB-7367-A99C920FEF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7FDE7DD-865A-4516-7C0A-83F8C69D95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43768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5AD80E8-32A0-2BF5-7B79-01DBD677738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43768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370512E-B22C-5757-6BC9-39E987BDBA9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448232" y="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3EA1AEC-5951-0FF5-C522-3DFB9DC3839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448232" y="340200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B70336A-190D-92AA-F739-C20539F03C8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95536" y="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4470E98A-5D78-49E7-EA9F-0DB227AF60D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95536" y="340200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ACAFB4E8-86CB-A7E9-A72F-A7120A51ABE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896464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FECE3F04-11A6-DF03-B69E-37BB9EE9AC1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896464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797535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 mood board +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B984F91-8E42-DF2F-C8FC-0DFACEEFE1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E9E078-9DD1-04FB-6719-3612F0ACF8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FA4FD50-3529-40BD-C905-FA15CC0A681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43768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7DF28F4-C12E-8F6C-8FC7-4405F5851F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43768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7143CE9-78FB-7ED9-AB5D-73A89A8724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448232" y="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5EE1A3C-3224-19D6-9B8B-858210EB5D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448232" y="340200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B10C205-D6CB-0814-422E-A66D967B360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95536" y="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18ACC79-02E6-EBF0-6646-493AD496741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95536" y="340200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79C2A93-FD11-4234-24FD-779653BBD7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896464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1D9F44D-9BDD-B70A-5320-98A537DA5DF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896464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2A5FBF0-0EA4-61EF-83B1-11038D1264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570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545A318-737D-D616-39F1-51A624DD87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3570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4BAB9F2-7167-B4D7-B483-4DB8961ABA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57851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4F45F73-784C-9DAD-63EA-9D43F00A11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57851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9DB8BB7-4194-AC97-FD38-E2C44C73E2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16845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B4291B-5345-21FA-A66D-2595D5D19C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16845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8955190-7F30-0E64-DE87-4116067BCE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6412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F379E98-3EA4-668D-CD24-914AA94B835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426412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005DD77-63CB-FAF4-FEF4-5F083FC5B6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73050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704DDC7C-3BA2-4139-C73E-F08A0245AA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873050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292076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_Concept text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E66767D-2C58-8E3B-E544-4B5955D184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" y="-2"/>
            <a:ext cx="12190798" cy="685800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en-SE"/>
              <a:t>Large image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79F98D2-0A60-B55E-E234-FC230E088A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8824" y="1024498"/>
            <a:ext cx="7794350" cy="81615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Copy title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D34882B-26C3-0181-70B9-7B79EB7B9A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35922" y="1791999"/>
            <a:ext cx="8720154" cy="26776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None/>
              <a:defRPr sz="2000">
                <a:solidFill>
                  <a:schemeClr val="bg1"/>
                </a:solidFill>
              </a:defRPr>
            </a:lvl1pPr>
            <a:lvl2pPr marL="265112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2pPr>
            <a:lvl3pPr marL="50165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3pPr>
            <a:lvl4pPr marL="69850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4pPr>
            <a:lvl5pPr marL="944563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DD769-5F06-2ABA-B36A-E28E8A40300E}"/>
              </a:ext>
            </a:extLst>
          </p:cNvPr>
          <p:cNvSpPr txBox="1"/>
          <p:nvPr userDrawn="1"/>
        </p:nvSpPr>
        <p:spPr>
          <a:xfrm>
            <a:off x="499303" y="6497955"/>
            <a:ext cx="4023361" cy="223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b">
            <a:spAutoFit/>
          </a:bodyPr>
          <a:lstStyle>
            <a:lvl1pPr>
              <a:defRPr sz="800" spc="50">
                <a:latin typeface="Oriflame Sans 2.0 Regular"/>
                <a:ea typeface="Oriflame Sans 2.0 Regular"/>
                <a:cs typeface="Oriflame Sans 2.0 Regular"/>
                <a:sym typeface="Oriflame Sans 2.0 Regular"/>
              </a:defRPr>
            </a:lvl1pPr>
          </a:lstStyle>
          <a:p>
            <a:r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6578823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tatement/Quote (max 3 row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Rectangle 3"/>
          <p:cNvSpPr/>
          <p:nvPr userDrawn="1"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48" name="Statement/quote goes here, maximum 3 rows"/>
          <p:cNvSpPr txBox="1">
            <a:spLocks noGrp="1"/>
          </p:cNvSpPr>
          <p:nvPr>
            <p:ph type="title" hasCustomPrompt="1"/>
          </p:nvPr>
        </p:nvSpPr>
        <p:spPr>
          <a:xfrm>
            <a:off x="550862" y="1935803"/>
            <a:ext cx="11090276" cy="240269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spc="-100"/>
            </a:lvl1pPr>
          </a:lstStyle>
          <a:p>
            <a:r>
              <a:t>Statement/quote goes here, maximum 3 rows</a:t>
            </a:r>
          </a:p>
        </p:txBody>
      </p:sp>
      <p:sp>
        <p:nvSpPr>
          <p:cNvPr id="64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59567" y="4922196"/>
            <a:ext cx="11090281" cy="8118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000"/>
            </a:lvl1pPr>
            <a:lvl2pPr marL="0" indent="457200" algn="ctr">
              <a:buSzTx/>
              <a:buFontTx/>
              <a:buNone/>
              <a:defRPr sz="2000"/>
            </a:lvl2pPr>
            <a:lvl3pPr marL="0" indent="914400" algn="ctr">
              <a:buSzTx/>
              <a:buFontTx/>
              <a:buNone/>
              <a:defRPr sz="2000"/>
            </a:lvl3pPr>
            <a:lvl4pPr marL="0" indent="1371600" algn="ctr">
              <a:buSzTx/>
              <a:buFontTx/>
              <a:buNone/>
              <a:defRPr sz="2000"/>
            </a:lvl4pPr>
            <a:lvl5pPr marL="0" indent="1828800" algn="ctr">
              <a:buSzTx/>
              <a:buFontTx/>
              <a:buNone/>
              <a:defRPr sz="2000"/>
            </a:lvl5pPr>
          </a:lstStyle>
          <a:p>
            <a:r>
              <a:t>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0E66EC0-7613-7675-0938-A4EC1D6AE948}"/>
              </a:ext>
            </a:extLst>
          </p:cNvPr>
          <p:cNvSpPr txBox="1"/>
          <p:nvPr userDrawn="1"/>
        </p:nvSpPr>
        <p:spPr>
          <a:xfrm>
            <a:off x="499303" y="6497955"/>
            <a:ext cx="4023361" cy="223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b">
            <a:spAutoFit/>
          </a:bodyPr>
          <a:lstStyle>
            <a:lvl1pPr>
              <a:defRPr sz="800" spc="50">
                <a:latin typeface="Oriflame Sans 2.0 Regular"/>
                <a:ea typeface="Oriflame Sans 2.0 Regular"/>
                <a:cs typeface="Oriflame Sans 2.0 Regular"/>
                <a:sym typeface="Oriflame Sans 2.0 Regular"/>
              </a:defRPr>
            </a:lvl1pPr>
          </a:lstStyle>
          <a:p>
            <a:r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2058730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Last slide_Thank you +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Rectangle 6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9" name="Thank you"/>
          <p:cNvSpPr txBox="1">
            <a:spLocks noGrp="1"/>
          </p:cNvSpPr>
          <p:nvPr>
            <p:ph type="title" hasCustomPrompt="1"/>
          </p:nvPr>
        </p:nvSpPr>
        <p:spPr>
          <a:xfrm>
            <a:off x="550862" y="1268412"/>
            <a:ext cx="11090276" cy="24026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 spc="-100"/>
            </a:lvl1pPr>
          </a:lstStyle>
          <a:p>
            <a:r>
              <a:t>Thank you</a:t>
            </a:r>
          </a:p>
        </p:txBody>
      </p:sp>
      <p:sp>
        <p:nvSpPr>
          <p:cNvPr id="660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559567" y="3787823"/>
            <a:ext cx="11090281" cy="19462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000"/>
            </a:lvl1pPr>
            <a:lvl2pPr marL="0" indent="457200" algn="ctr">
              <a:buSzTx/>
              <a:buFontTx/>
              <a:buNone/>
              <a:defRPr sz="2000"/>
            </a:lvl2pPr>
            <a:lvl3pPr marL="0" indent="914400" algn="ctr">
              <a:buSzTx/>
              <a:buFontTx/>
              <a:buNone/>
              <a:defRPr sz="2000"/>
            </a:lvl3pPr>
            <a:lvl4pPr marL="0" indent="1371600" algn="ctr">
              <a:buSzTx/>
              <a:buFontTx/>
              <a:buNone/>
              <a:defRPr sz="2000"/>
            </a:lvl4pPr>
            <a:lvl5pPr marL="0" indent="1828800" algn="ctr">
              <a:buSzTx/>
              <a:buFontTx/>
              <a:buNone/>
              <a:defRPr sz="2000"/>
            </a:lvl5pPr>
          </a:lstStyle>
          <a:p>
            <a:r>
              <a:t>Contact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1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316430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Last slide_RYHP_Oriflam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Rectangle 6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70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 descr="A close up of a sign&#10;&#10;AI-generated content may be incorrect.">
            <a:extLst>
              <a:ext uri="{FF2B5EF4-FFF2-40B4-BE49-F238E27FC236}">
                <a16:creationId xmlns:a16="http://schemas.microsoft.com/office/drawing/2014/main" id="{46A5E33C-91B8-A694-D1BC-EC56D24C8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2792" y="2040243"/>
            <a:ext cx="5287309" cy="275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1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" name="Picture 5" descr="A book and pen on a table&#10;&#10;AI-generated content may be incorrect.">
            <a:extLst>
              <a:ext uri="{FF2B5EF4-FFF2-40B4-BE49-F238E27FC236}">
                <a16:creationId xmlns:a16="http://schemas.microsoft.com/office/drawing/2014/main" id="{8512CCEA-D082-9145-E675-63AF8A59BE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-1"/>
            <a:ext cx="6096001" cy="6858001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41F0F56-0D29-92CC-7E9A-3604CDFC6F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702195"/>
            <a:ext cx="5111999" cy="3370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Agenda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1A6FFA6-A390-64B9-6202-77EA48746B0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C46FE5-B952-4DE5-63CB-C70CFABE4BC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 marL="265112" indent="0">
              <a:buNone/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10-11</a:t>
            </a:r>
          </a:p>
          <a:p>
            <a:pPr lvl="1"/>
            <a:r>
              <a:rPr lang="en-GB" noProof="0"/>
              <a:t>Activity 2		11-12</a:t>
            </a:r>
          </a:p>
          <a:p>
            <a:pPr lvl="1"/>
            <a:endParaRPr lang="en-GB" noProof="0"/>
          </a:p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10-11</a:t>
            </a:r>
          </a:p>
          <a:p>
            <a:pPr lvl="1"/>
            <a:r>
              <a:rPr lang="en-GB" noProof="0"/>
              <a:t>Activity 2		11-12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C95EB1A-0590-491E-842F-C14D8D6DB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42873327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Last slide_Oriflam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Rectangle 6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80" name="Picture 3" descr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591" y="2178902"/>
            <a:ext cx="7126817" cy="24498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Green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449E8B7-ECA0-26AB-709B-5BFBAE27F8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702195"/>
            <a:ext cx="5111999" cy="3370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Agenda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DF5AD8B-523A-EFAD-C446-BEEBECEE39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5C41264-4B55-BD42-8559-88ADF7F382C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426732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 marL="265112" indent="0">
              <a:buNone/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10–11</a:t>
            </a:r>
          </a:p>
          <a:p>
            <a:pPr lvl="1"/>
            <a:r>
              <a:rPr lang="en-GB" noProof="0"/>
              <a:t>Activity 2		11–12</a:t>
            </a:r>
          </a:p>
          <a:p>
            <a:pPr lvl="1"/>
            <a:endParaRPr lang="en-GB" noProof="0"/>
          </a:p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10–11</a:t>
            </a:r>
          </a:p>
          <a:p>
            <a:pPr lvl="1"/>
            <a:r>
              <a:rPr lang="en-GB" noProof="0"/>
              <a:t>Activity 2		11–12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3381E4-B242-1685-97A4-03CA4794468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13884" y="1736725"/>
            <a:ext cx="5544614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 marL="265112" indent="0">
              <a:buNone/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Part 2</a:t>
            </a:r>
          </a:p>
          <a:p>
            <a:pPr lvl="1"/>
            <a:r>
              <a:rPr lang="en-GB" noProof="0"/>
              <a:t>Activity 1		10–11</a:t>
            </a:r>
          </a:p>
          <a:p>
            <a:pPr lvl="1"/>
            <a:r>
              <a:rPr lang="en-GB" noProof="0"/>
              <a:t>Activity 2		11–12</a:t>
            </a:r>
          </a:p>
          <a:p>
            <a:pPr lvl="1"/>
            <a:endParaRPr lang="en-GB" noProof="0"/>
          </a:p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10–11</a:t>
            </a:r>
          </a:p>
          <a:p>
            <a:pPr lvl="1"/>
            <a:r>
              <a:rPr lang="en-GB" noProof="0"/>
              <a:t>Activity 2		11–12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BD6BBFE8-CA7F-86DE-E08C-2B819EA5C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3235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divider_Green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white cream&#10;&#10;AI-generated content may be incorrect.">
            <a:extLst>
              <a:ext uri="{FF2B5EF4-FFF2-40B4-BE49-F238E27FC236}">
                <a16:creationId xmlns:a16="http://schemas.microsoft.com/office/drawing/2014/main" id="{D718CB17-1569-23A7-996C-544A8141E2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79830" y="-2679831"/>
            <a:ext cx="6858001" cy="12217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82450E-25C5-D8A8-A0F1-C6A9ECAAD7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0AB58-FDC0-1DAF-E809-4D67F5AA9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72931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divider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drop of water&#10;&#10;AI-generated content may be incorrect.">
            <a:extLst>
              <a:ext uri="{FF2B5EF4-FFF2-40B4-BE49-F238E27FC236}">
                <a16:creationId xmlns:a16="http://schemas.microsoft.com/office/drawing/2014/main" id="{37D7E034-1DC7-492D-C428-FA02914799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C6F1494-8A2D-6D0E-9D6C-4F49BE5C00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E36C3F5-0C79-B57B-5D1C-CDD89F7DFB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38776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C27BE2D-3239-4E29-B850-66DE863F0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803" y="657225"/>
            <a:ext cx="11090275" cy="46410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665679-3EED-CD7F-AF21-B27064979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803" y="1634864"/>
            <a:ext cx="11090275" cy="4099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35240428-396E-6C07-5A5E-2A31DE5A94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62769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5" r:id="rId36"/>
    <p:sldLayoutId id="2147483696" r:id="rId37"/>
    <p:sldLayoutId id="2147483697" r:id="rId38"/>
    <p:sldLayoutId id="2147483698" r:id="rId39"/>
    <p:sldLayoutId id="2147483699" r:id="rId40"/>
    <p:sldLayoutId id="2147483700" r:id="rId41"/>
    <p:sldLayoutId id="2147483701" r:id="rId42"/>
    <p:sldLayoutId id="2147483702" r:id="rId43"/>
    <p:sldLayoutId id="2147483703" r:id="rId44"/>
    <p:sldLayoutId id="2147483704" r:id="rId45"/>
    <p:sldLayoutId id="2147483705" r:id="rId46"/>
    <p:sldLayoutId id="2147483706" r:id="rId47"/>
    <p:sldLayoutId id="2147483707" r:id="rId48"/>
    <p:sldLayoutId id="2147483708" r:id="rId49"/>
    <p:sldLayoutId id="2147483709" r:id="rId50"/>
    <p:sldLayoutId id="2147483710" r:id="rId51"/>
    <p:sldLayoutId id="2147483711" r:id="rId52"/>
    <p:sldLayoutId id="2147483712" r:id="rId53"/>
    <p:sldLayoutId id="2147483713" r:id="rId54"/>
    <p:sldLayoutId id="2147483714" r:id="rId55"/>
    <p:sldLayoutId id="2147483715" r:id="rId56"/>
    <p:sldLayoutId id="2147483716" r:id="rId57"/>
    <p:sldLayoutId id="2147483717" r:id="rId58"/>
    <p:sldLayoutId id="2147483718" r:id="rId59"/>
    <p:sldLayoutId id="2147483719" r:id="rId6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Oriflame Sans 2.0" panose="020B05020202040203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svg"/><Relationship Id="rId7" Type="http://schemas.openxmlformats.org/officeDocument/2006/relationships/image" Target="../media/image60.png"/><Relationship Id="rId2" Type="http://schemas.openxmlformats.org/officeDocument/2006/relationships/image" Target="../media/image55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sv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56.svg"/><Relationship Id="rId9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sv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56.svg"/><Relationship Id="rId9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65.sv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56.svg"/><Relationship Id="rId9" Type="http://schemas.openxmlformats.org/officeDocument/2006/relationships/image" Target="../media/image7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E44FC861-8FE5-28D9-4FB3-E427FF70F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733" y="440898"/>
            <a:ext cx="1352836" cy="1352836"/>
          </a:xfrm>
          <a:prstGeom prst="rect">
            <a:avLst/>
          </a:prstGeom>
        </p:spPr>
      </p:pic>
      <p:pic>
        <p:nvPicPr>
          <p:cNvPr id="11" name="Obraz 10" descr="Obraz zawierający osoba, ubrania, Ludzka twarz, uśmiech&#10;&#10;Zawartość wygenerowana przez AI może być niepoprawna.">
            <a:extLst>
              <a:ext uri="{FF2B5EF4-FFF2-40B4-BE49-F238E27FC236}">
                <a16:creationId xmlns:a16="http://schemas.microsoft.com/office/drawing/2014/main" id="{15066D8E-2791-4BCD-1FA7-57D0EFCC59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639" b="44226"/>
          <a:stretch>
            <a:fillRect/>
          </a:stretch>
        </p:blipFill>
        <p:spPr>
          <a:xfrm>
            <a:off x="-66417" y="-39824"/>
            <a:ext cx="12315568" cy="69077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A3A7D2-617B-7022-6197-288B3DEBBDD5}"/>
              </a:ext>
            </a:extLst>
          </p:cNvPr>
          <p:cNvSpPr txBox="1"/>
          <p:nvPr/>
        </p:nvSpPr>
        <p:spPr>
          <a:xfrm>
            <a:off x="3988673" y="4802413"/>
            <a:ext cx="421464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Program </a:t>
            </a:r>
            <a:r>
              <a:rPr lang="ro-RO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pentru Partenerii de Brand &amp;</a:t>
            </a:r>
          </a:p>
          <a:p>
            <a:pPr algn="ctr"/>
            <a:r>
              <a:rPr lang="ro-RO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Clienții VIP</a:t>
            </a:r>
            <a:r>
              <a:rPr lang="en-GB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​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9CDABC"/>
              </a:highlight>
              <a:latin typeface="Oriflame Sans 2.0" panose="020B0502020204020303" pitchFamily="34" charset="0"/>
            </a:endParaRPr>
          </a:p>
          <a:p>
            <a:pPr algn="ctr"/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9CDABC"/>
              </a:highlight>
              <a:latin typeface="Oriflame Sans 2.0" panose="020B0502020204020303" pitchFamily="34" charset="0"/>
            </a:endParaRPr>
          </a:p>
          <a:p>
            <a:pPr algn="ctr"/>
            <a:r>
              <a:rPr lang="ro-RO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Valabil 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C11</a:t>
            </a:r>
          </a:p>
          <a:p>
            <a:pPr algn="ctr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(29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.</a:t>
            </a:r>
            <a:r>
              <a:rPr lang="ro-MD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0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7</a:t>
            </a:r>
            <a:r>
              <a:rPr lang="ro-RO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-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18</a:t>
            </a:r>
            <a:r>
              <a:rPr lang="ro-RO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.0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8</a:t>
            </a:r>
            <a:r>
              <a:rPr lang="ro-RO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.2026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)​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0FC1D1-5314-5326-ABDC-E335295E4E69}"/>
              </a:ext>
            </a:extLst>
          </p:cNvPr>
          <p:cNvSpPr txBox="1"/>
          <p:nvPr/>
        </p:nvSpPr>
        <p:spPr>
          <a:xfrm>
            <a:off x="3046966" y="3105833"/>
            <a:ext cx="60980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3600" dirty="0"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</a:effectLst>
                <a:highlight>
                  <a:srgbClr val="9CDABC"/>
                </a:highlight>
                <a:latin typeface="Oriflame Sans 2.0" panose="020B0502020204020303" pitchFamily="34" charset="0"/>
              </a:rPr>
              <a:t>Colecționează inimioare,</a:t>
            </a:r>
          </a:p>
          <a:p>
            <a:pPr algn="ctr"/>
            <a:r>
              <a:rPr lang="ro-RO" sz="3600" dirty="0"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</a:effectLst>
                <a:highlight>
                  <a:srgbClr val="9CDABC"/>
                </a:highlight>
                <a:latin typeface="Oriflame Sans 2.0" panose="020B0502020204020303" pitchFamily="34" charset="0"/>
              </a:rPr>
              <a:t>Accesează recompense!</a:t>
            </a:r>
            <a:r>
              <a:rPr lang="en-GB" sz="3600" dirty="0"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</a:effectLst>
                <a:highlight>
                  <a:srgbClr val="9CDABC"/>
                </a:highlight>
                <a:latin typeface="Oriflame Sans 2.0" panose="020B0502020204020303" pitchFamily="34" charset="0"/>
              </a:rPr>
              <a:t>​</a:t>
            </a:r>
          </a:p>
        </p:txBody>
      </p:sp>
      <p:pic>
        <p:nvPicPr>
          <p:cNvPr id="9" name="Obraz 8" descr="Obraz zawierający Czcionka, typografia, Grafika, pismo odręczne&#10;&#10;Zawartość wygenerowana przez AI może być niepoprawna.">
            <a:extLst>
              <a:ext uri="{FF2B5EF4-FFF2-40B4-BE49-F238E27FC236}">
                <a16:creationId xmlns:a16="http://schemas.microsoft.com/office/drawing/2014/main" id="{41A9077E-D31D-2B12-E817-73D77D9F62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388" t="25933" r="17636" b="35216"/>
          <a:stretch>
            <a:fillRect/>
          </a:stretch>
        </p:blipFill>
        <p:spPr>
          <a:xfrm>
            <a:off x="9975151" y="431754"/>
            <a:ext cx="1744224" cy="88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1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ubrania, moda, osoba, Ludzka twarz&#10;&#10;Zawartość wygenerowana przez AI może być niepoprawna.">
            <a:extLst>
              <a:ext uri="{FF2B5EF4-FFF2-40B4-BE49-F238E27FC236}">
                <a16:creationId xmlns:a16="http://schemas.microsoft.com/office/drawing/2014/main" id="{A906F9C8-2E03-7333-1F9A-912FA88F87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38"/>
          <a:stretch>
            <a:fillRect/>
          </a:stretch>
        </p:blipFill>
        <p:spPr>
          <a:xfrm>
            <a:off x="-16285" y="0"/>
            <a:ext cx="3995446" cy="6858000"/>
          </a:xfrm>
          <a:prstGeom prst="rect">
            <a:avLst/>
          </a:prstGeom>
        </p:spPr>
      </p:pic>
      <p:pic>
        <p:nvPicPr>
          <p:cNvPr id="6" name="Obraz 5" descr="Obraz zawierający Czcionka, czarne, Grafika, typografia&#10;&#10;Zawartość wygenerowana przez AI może być niepoprawna.">
            <a:extLst>
              <a:ext uri="{FF2B5EF4-FFF2-40B4-BE49-F238E27FC236}">
                <a16:creationId xmlns:a16="http://schemas.microsoft.com/office/drawing/2014/main" id="{63ED276F-8BD2-D4C9-BFCF-52506330B9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26200" r="18116" b="36125"/>
          <a:stretch>
            <a:fillRect/>
          </a:stretch>
        </p:blipFill>
        <p:spPr>
          <a:xfrm>
            <a:off x="10018597" y="431869"/>
            <a:ext cx="1700777" cy="859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B17E58-DB4A-6A2F-8012-B5D7757993D3}"/>
              </a:ext>
            </a:extLst>
          </p:cNvPr>
          <p:cNvSpPr txBox="1"/>
          <p:nvPr/>
        </p:nvSpPr>
        <p:spPr>
          <a:xfrm>
            <a:off x="590764" y="4312453"/>
            <a:ext cx="3391890" cy="2539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Intră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în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joc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fă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ce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iti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place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si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primești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Inimioare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Oriflame.</a:t>
            </a:r>
          </a:p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Strânge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si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schimbă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inimioarele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câștigate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cu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premii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atractive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</a:p>
        </p:txBody>
      </p:sp>
      <p:sp>
        <p:nvSpPr>
          <p:cNvPr id="10" name="object 39">
            <a:extLst>
              <a:ext uri="{FF2B5EF4-FFF2-40B4-BE49-F238E27FC236}">
                <a16:creationId xmlns:a16="http://schemas.microsoft.com/office/drawing/2014/main" id="{09180DD4-18B9-F140-F007-07DE22E053CF}"/>
              </a:ext>
            </a:extLst>
          </p:cNvPr>
          <p:cNvSpPr txBox="1"/>
          <p:nvPr/>
        </p:nvSpPr>
        <p:spPr>
          <a:xfrm>
            <a:off x="4922076" y="1345060"/>
            <a:ext cx="4941777" cy="130933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19050">
              <a:lnSpc>
                <a:spcPct val="100000"/>
              </a:lnSpc>
            </a:pP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Facem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cumpărăturile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mai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distractive,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mai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ușoare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și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pline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de recompense  cu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Aplicația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Oriflame!</a:t>
            </a:r>
          </a:p>
          <a:p>
            <a:pPr marL="12700" marR="19050">
              <a:lnSpc>
                <a:spcPct val="100000"/>
              </a:lnSpc>
            </a:pPr>
            <a:endParaRPr lang="en-US" sz="1400" dirty="0">
              <a:latin typeface="Oriflame Sans 2.0" panose="020B0502020204020303" pitchFamily="34" charset="0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400" dirty="0">
                <a:highlight>
                  <a:srgbClr val="9CDABC"/>
                </a:highlight>
                <a:latin typeface="Oriflame Sans 2.0" panose="020B0502020204020303" pitchFamily="34" charset="0"/>
                <a:cs typeface="Arial Black"/>
              </a:rPr>
              <a:t>CUM INTRI ÎN JOC?</a:t>
            </a:r>
          </a:p>
          <a:p>
            <a:pPr marL="12700">
              <a:lnSpc>
                <a:spcPct val="100000"/>
              </a:lnSpc>
            </a:pPr>
            <a:endParaRPr lang="en-US" sz="1400" spc="-110" dirty="0">
              <a:highlight>
                <a:srgbClr val="9CDABC"/>
              </a:highlight>
              <a:latin typeface="Oriflame Sans 2.0" panose="020B0502020204020303" pitchFamily="34" charset="0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200" spc="-110" dirty="0">
                <a:latin typeface="Oriflame Sans 2.0" panose="020B0502020204020303" pitchFamily="34" charset="0"/>
                <a:cs typeface="Arial"/>
              </a:rPr>
              <a:t>1.</a:t>
            </a:r>
            <a:r>
              <a:rPr lang="en-US" sz="1200" spc="5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200" dirty="0">
                <a:latin typeface="Oriflame Sans 2.0" panose="020B0502020204020303" pitchFamily="34" charset="0"/>
                <a:cs typeface="Arial"/>
              </a:rPr>
              <a:t>. </a:t>
            </a:r>
            <a:r>
              <a:rPr lang="en-US" sz="1200" dirty="0" err="1">
                <a:latin typeface="Oriflame Sans 2.0" panose="020B0502020204020303" pitchFamily="34" charset="0"/>
                <a:cs typeface="Arial"/>
              </a:rPr>
              <a:t>Descarci</a:t>
            </a:r>
            <a:r>
              <a:rPr lang="en-US" sz="12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200" dirty="0" err="1">
                <a:latin typeface="Oriflame Sans 2.0" panose="020B0502020204020303" pitchFamily="34" charset="0"/>
                <a:cs typeface="Arial"/>
              </a:rPr>
              <a:t>Aplicația</a:t>
            </a:r>
            <a:r>
              <a:rPr lang="en-US" sz="1200" dirty="0">
                <a:latin typeface="Oriflame Sans 2.0" panose="020B0502020204020303" pitchFamily="34" charset="0"/>
                <a:cs typeface="Arial"/>
              </a:rPr>
              <a:t> Oriflame,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scanează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QR code-ul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4A7EAA3-3583-1101-FF3F-0544FF7C5EC9}"/>
              </a:ext>
            </a:extLst>
          </p:cNvPr>
          <p:cNvSpPr txBox="1"/>
          <p:nvPr/>
        </p:nvSpPr>
        <p:spPr>
          <a:xfrm>
            <a:off x="4766889" y="261690"/>
            <a:ext cx="6102096" cy="966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915">
              <a:lnSpc>
                <a:spcPct val="100000"/>
              </a:lnSpc>
              <a:spcBef>
                <a:spcPts val="130"/>
              </a:spcBef>
            </a:pPr>
            <a:r>
              <a:rPr lang="pl-PL" sz="2800" b="1" dirty="0">
                <a:latin typeface="Oriflame Sans 2.0" panose="020B0502020204020303" pitchFamily="34" charset="0"/>
                <a:cs typeface="Arial Black"/>
              </a:rPr>
              <a:t>Colectează inimioare, </a:t>
            </a:r>
          </a:p>
          <a:p>
            <a:pPr marL="81915">
              <a:lnSpc>
                <a:spcPct val="100000"/>
              </a:lnSpc>
              <a:spcBef>
                <a:spcPts val="130"/>
              </a:spcBef>
            </a:pPr>
            <a:r>
              <a:rPr lang="pl-PL" sz="2800" b="1" dirty="0">
                <a:latin typeface="Oriflame Sans 2.0" panose="020B0502020204020303" pitchFamily="34" charset="0"/>
                <a:cs typeface="Arial Black"/>
              </a:rPr>
              <a:t>accesează recompense!</a:t>
            </a:r>
          </a:p>
        </p:txBody>
      </p:sp>
      <p:grpSp>
        <p:nvGrpSpPr>
          <p:cNvPr id="47" name="Grupa 46">
            <a:extLst>
              <a:ext uri="{FF2B5EF4-FFF2-40B4-BE49-F238E27FC236}">
                <a16:creationId xmlns:a16="http://schemas.microsoft.com/office/drawing/2014/main" id="{E11A5980-EE9C-5464-1B29-9BCD4A5B777C}"/>
              </a:ext>
            </a:extLst>
          </p:cNvPr>
          <p:cNvGrpSpPr/>
          <p:nvPr/>
        </p:nvGrpSpPr>
        <p:grpSpPr>
          <a:xfrm>
            <a:off x="4922076" y="2852835"/>
            <a:ext cx="4089531" cy="1624694"/>
            <a:chOff x="5151861" y="2613677"/>
            <a:chExt cx="4089531" cy="1624694"/>
          </a:xfrm>
        </p:grpSpPr>
        <p:pic>
          <p:nvPicPr>
            <p:cNvPr id="35" name="object 2">
              <a:extLst>
                <a:ext uri="{FF2B5EF4-FFF2-40B4-BE49-F238E27FC236}">
                  <a16:creationId xmlns:a16="http://schemas.microsoft.com/office/drawing/2014/main" id="{58AD0D31-0827-96C4-E8F8-5737EFF39A0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1861" y="2613677"/>
              <a:ext cx="716973" cy="716972"/>
            </a:xfrm>
            <a:prstGeom prst="rect">
              <a:avLst/>
            </a:prstGeom>
          </p:spPr>
        </p:pic>
        <p:sp>
          <p:nvSpPr>
            <p:cNvPr id="36" name="object 3">
              <a:extLst>
                <a:ext uri="{FF2B5EF4-FFF2-40B4-BE49-F238E27FC236}">
                  <a16:creationId xmlns:a16="http://schemas.microsoft.com/office/drawing/2014/main" id="{874BD512-B442-2AB0-385F-E0D9F252BAFE}"/>
                </a:ext>
              </a:extLst>
            </p:cNvPr>
            <p:cNvSpPr/>
            <p:nvPr/>
          </p:nvSpPr>
          <p:spPr>
            <a:xfrm>
              <a:off x="7399754" y="3008474"/>
              <a:ext cx="782160" cy="783902"/>
            </a:xfrm>
            <a:custGeom>
              <a:avLst/>
              <a:gdLst/>
              <a:ahLst/>
              <a:cxnLst/>
              <a:rect l="l" t="t" r="r" b="b"/>
              <a:pathLst>
                <a:path w="570229" h="571500">
                  <a:moveTo>
                    <a:pt x="17272" y="260591"/>
                  </a:moveTo>
                  <a:lnTo>
                    <a:pt x="0" y="260591"/>
                  </a:lnTo>
                  <a:lnTo>
                    <a:pt x="0" y="277101"/>
                  </a:lnTo>
                  <a:lnTo>
                    <a:pt x="17272" y="277101"/>
                  </a:lnTo>
                  <a:lnTo>
                    <a:pt x="17272" y="260591"/>
                  </a:lnTo>
                  <a:close/>
                </a:path>
                <a:path w="570229" h="571500">
                  <a:moveTo>
                    <a:pt x="34544" y="363461"/>
                  </a:moveTo>
                  <a:lnTo>
                    <a:pt x="17272" y="363461"/>
                  </a:lnTo>
                  <a:lnTo>
                    <a:pt x="17272" y="329171"/>
                  </a:lnTo>
                  <a:lnTo>
                    <a:pt x="0" y="329171"/>
                  </a:lnTo>
                  <a:lnTo>
                    <a:pt x="0" y="433311"/>
                  </a:lnTo>
                  <a:lnTo>
                    <a:pt x="34544" y="433311"/>
                  </a:lnTo>
                  <a:lnTo>
                    <a:pt x="34544" y="415531"/>
                  </a:lnTo>
                  <a:lnTo>
                    <a:pt x="17272" y="415531"/>
                  </a:lnTo>
                  <a:lnTo>
                    <a:pt x="17272" y="381241"/>
                  </a:lnTo>
                  <a:lnTo>
                    <a:pt x="34544" y="381241"/>
                  </a:lnTo>
                  <a:lnTo>
                    <a:pt x="34544" y="363461"/>
                  </a:lnTo>
                  <a:close/>
                </a:path>
                <a:path w="570229" h="571500">
                  <a:moveTo>
                    <a:pt x="34544" y="242811"/>
                  </a:moveTo>
                  <a:lnTo>
                    <a:pt x="17272" y="242811"/>
                  </a:lnTo>
                  <a:lnTo>
                    <a:pt x="17272" y="260591"/>
                  </a:lnTo>
                  <a:lnTo>
                    <a:pt x="34544" y="260591"/>
                  </a:lnTo>
                  <a:lnTo>
                    <a:pt x="34544" y="242811"/>
                  </a:lnTo>
                  <a:close/>
                </a:path>
                <a:path w="570229" h="571500">
                  <a:moveTo>
                    <a:pt x="34544" y="208521"/>
                  </a:moveTo>
                  <a:lnTo>
                    <a:pt x="0" y="208521"/>
                  </a:lnTo>
                  <a:lnTo>
                    <a:pt x="0" y="226301"/>
                  </a:lnTo>
                  <a:lnTo>
                    <a:pt x="34544" y="226301"/>
                  </a:lnTo>
                  <a:lnTo>
                    <a:pt x="34544" y="208521"/>
                  </a:lnTo>
                  <a:close/>
                </a:path>
                <a:path w="570229" h="571500">
                  <a:moveTo>
                    <a:pt x="34544" y="156451"/>
                  </a:moveTo>
                  <a:lnTo>
                    <a:pt x="17272" y="156451"/>
                  </a:lnTo>
                  <a:lnTo>
                    <a:pt x="17272" y="174231"/>
                  </a:lnTo>
                  <a:lnTo>
                    <a:pt x="34544" y="174231"/>
                  </a:lnTo>
                  <a:lnTo>
                    <a:pt x="34544" y="156451"/>
                  </a:lnTo>
                  <a:close/>
                </a:path>
                <a:path w="570229" h="571500">
                  <a:moveTo>
                    <a:pt x="51816" y="260591"/>
                  </a:moveTo>
                  <a:lnTo>
                    <a:pt x="34544" y="260591"/>
                  </a:lnTo>
                  <a:lnTo>
                    <a:pt x="34544" y="277101"/>
                  </a:lnTo>
                  <a:lnTo>
                    <a:pt x="51816" y="277101"/>
                  </a:lnTo>
                  <a:lnTo>
                    <a:pt x="51816" y="260591"/>
                  </a:lnTo>
                  <a:close/>
                </a:path>
                <a:path w="570229" h="571500">
                  <a:moveTo>
                    <a:pt x="86360" y="484124"/>
                  </a:moveTo>
                  <a:lnTo>
                    <a:pt x="34544" y="484124"/>
                  </a:lnTo>
                  <a:lnTo>
                    <a:pt x="34544" y="535940"/>
                  </a:lnTo>
                  <a:lnTo>
                    <a:pt x="86360" y="535940"/>
                  </a:lnTo>
                  <a:lnTo>
                    <a:pt x="86360" y="484124"/>
                  </a:lnTo>
                  <a:close/>
                </a:path>
                <a:path w="570229" h="571500">
                  <a:moveTo>
                    <a:pt x="86360" y="399021"/>
                  </a:moveTo>
                  <a:lnTo>
                    <a:pt x="69088" y="399021"/>
                  </a:lnTo>
                  <a:lnTo>
                    <a:pt x="69088" y="415531"/>
                  </a:lnTo>
                  <a:lnTo>
                    <a:pt x="86360" y="415531"/>
                  </a:lnTo>
                  <a:lnTo>
                    <a:pt x="86360" y="399021"/>
                  </a:lnTo>
                  <a:close/>
                </a:path>
                <a:path w="570229" h="571500">
                  <a:moveTo>
                    <a:pt x="86360" y="35052"/>
                  </a:moveTo>
                  <a:lnTo>
                    <a:pt x="34544" y="35052"/>
                  </a:lnTo>
                  <a:lnTo>
                    <a:pt x="34544" y="86868"/>
                  </a:lnTo>
                  <a:lnTo>
                    <a:pt x="86360" y="86868"/>
                  </a:lnTo>
                  <a:lnTo>
                    <a:pt x="86360" y="35052"/>
                  </a:lnTo>
                  <a:close/>
                </a:path>
                <a:path w="570229" h="571500">
                  <a:moveTo>
                    <a:pt x="103632" y="260591"/>
                  </a:moveTo>
                  <a:lnTo>
                    <a:pt x="86360" y="260591"/>
                  </a:lnTo>
                  <a:lnTo>
                    <a:pt x="86360" y="277101"/>
                  </a:lnTo>
                  <a:lnTo>
                    <a:pt x="103632" y="277101"/>
                  </a:lnTo>
                  <a:lnTo>
                    <a:pt x="103632" y="260591"/>
                  </a:lnTo>
                  <a:close/>
                </a:path>
                <a:path w="570229" h="571500">
                  <a:moveTo>
                    <a:pt x="120904" y="449072"/>
                  </a:moveTo>
                  <a:lnTo>
                    <a:pt x="103632" y="449072"/>
                  </a:lnTo>
                  <a:lnTo>
                    <a:pt x="103632" y="466852"/>
                  </a:lnTo>
                  <a:lnTo>
                    <a:pt x="103632" y="553212"/>
                  </a:lnTo>
                  <a:lnTo>
                    <a:pt x="17272" y="553212"/>
                  </a:lnTo>
                  <a:lnTo>
                    <a:pt x="17272" y="466852"/>
                  </a:lnTo>
                  <a:lnTo>
                    <a:pt x="103632" y="466852"/>
                  </a:lnTo>
                  <a:lnTo>
                    <a:pt x="103632" y="449072"/>
                  </a:lnTo>
                  <a:lnTo>
                    <a:pt x="0" y="449072"/>
                  </a:lnTo>
                  <a:lnTo>
                    <a:pt x="0" y="466852"/>
                  </a:lnTo>
                  <a:lnTo>
                    <a:pt x="0" y="553212"/>
                  </a:lnTo>
                  <a:lnTo>
                    <a:pt x="0" y="570992"/>
                  </a:lnTo>
                  <a:lnTo>
                    <a:pt x="120904" y="570992"/>
                  </a:lnTo>
                  <a:lnTo>
                    <a:pt x="120904" y="553212"/>
                  </a:lnTo>
                  <a:lnTo>
                    <a:pt x="120904" y="466852"/>
                  </a:lnTo>
                  <a:lnTo>
                    <a:pt x="120904" y="449072"/>
                  </a:lnTo>
                  <a:close/>
                </a:path>
                <a:path w="570229" h="571500">
                  <a:moveTo>
                    <a:pt x="120904" y="312661"/>
                  </a:moveTo>
                  <a:lnTo>
                    <a:pt x="103632" y="312661"/>
                  </a:lnTo>
                  <a:lnTo>
                    <a:pt x="103632" y="329171"/>
                  </a:lnTo>
                  <a:lnTo>
                    <a:pt x="120904" y="329171"/>
                  </a:lnTo>
                  <a:lnTo>
                    <a:pt x="120904" y="312661"/>
                  </a:lnTo>
                  <a:close/>
                </a:path>
                <a:path w="570229" h="571500">
                  <a:moveTo>
                    <a:pt x="120904" y="208521"/>
                  </a:moveTo>
                  <a:lnTo>
                    <a:pt x="103632" y="208521"/>
                  </a:lnTo>
                  <a:lnTo>
                    <a:pt x="103632" y="226301"/>
                  </a:lnTo>
                  <a:lnTo>
                    <a:pt x="120904" y="226301"/>
                  </a:lnTo>
                  <a:lnTo>
                    <a:pt x="120904" y="208521"/>
                  </a:lnTo>
                  <a:close/>
                </a:path>
                <a:path w="570229" h="571500">
                  <a:moveTo>
                    <a:pt x="120904" y="174231"/>
                  </a:moveTo>
                  <a:lnTo>
                    <a:pt x="103632" y="174231"/>
                  </a:lnTo>
                  <a:lnTo>
                    <a:pt x="103632" y="156451"/>
                  </a:lnTo>
                  <a:lnTo>
                    <a:pt x="86360" y="156451"/>
                  </a:lnTo>
                  <a:lnTo>
                    <a:pt x="86360" y="190741"/>
                  </a:lnTo>
                  <a:lnTo>
                    <a:pt x="69088" y="190741"/>
                  </a:lnTo>
                  <a:lnTo>
                    <a:pt x="69088" y="156451"/>
                  </a:lnTo>
                  <a:lnTo>
                    <a:pt x="86360" y="156451"/>
                  </a:lnTo>
                  <a:lnTo>
                    <a:pt x="86360" y="138671"/>
                  </a:lnTo>
                  <a:lnTo>
                    <a:pt x="51816" y="138671"/>
                  </a:lnTo>
                  <a:lnTo>
                    <a:pt x="51816" y="190741"/>
                  </a:lnTo>
                  <a:lnTo>
                    <a:pt x="34544" y="190741"/>
                  </a:lnTo>
                  <a:lnTo>
                    <a:pt x="34544" y="208521"/>
                  </a:lnTo>
                  <a:lnTo>
                    <a:pt x="51816" y="208521"/>
                  </a:lnTo>
                  <a:lnTo>
                    <a:pt x="51816" y="260591"/>
                  </a:lnTo>
                  <a:lnTo>
                    <a:pt x="69088" y="260591"/>
                  </a:lnTo>
                  <a:lnTo>
                    <a:pt x="69088" y="242811"/>
                  </a:lnTo>
                  <a:lnTo>
                    <a:pt x="103632" y="242811"/>
                  </a:lnTo>
                  <a:lnTo>
                    <a:pt x="103632" y="226301"/>
                  </a:lnTo>
                  <a:lnTo>
                    <a:pt x="69088" y="226301"/>
                  </a:lnTo>
                  <a:lnTo>
                    <a:pt x="69088" y="208521"/>
                  </a:lnTo>
                  <a:lnTo>
                    <a:pt x="103632" y="208521"/>
                  </a:lnTo>
                  <a:lnTo>
                    <a:pt x="103632" y="190741"/>
                  </a:lnTo>
                  <a:lnTo>
                    <a:pt x="120904" y="190741"/>
                  </a:lnTo>
                  <a:lnTo>
                    <a:pt x="120904" y="174231"/>
                  </a:lnTo>
                  <a:close/>
                </a:path>
                <a:path w="570229" h="571500">
                  <a:moveTo>
                    <a:pt x="120904" y="0"/>
                  </a:moveTo>
                  <a:lnTo>
                    <a:pt x="103632" y="0"/>
                  </a:lnTo>
                  <a:lnTo>
                    <a:pt x="103632" y="17780"/>
                  </a:lnTo>
                  <a:lnTo>
                    <a:pt x="103632" y="104140"/>
                  </a:lnTo>
                  <a:lnTo>
                    <a:pt x="17272" y="104140"/>
                  </a:lnTo>
                  <a:lnTo>
                    <a:pt x="17272" y="17780"/>
                  </a:lnTo>
                  <a:lnTo>
                    <a:pt x="103632" y="17780"/>
                  </a:lnTo>
                  <a:lnTo>
                    <a:pt x="103632" y="0"/>
                  </a:lnTo>
                  <a:lnTo>
                    <a:pt x="0" y="0"/>
                  </a:lnTo>
                  <a:lnTo>
                    <a:pt x="0" y="17780"/>
                  </a:lnTo>
                  <a:lnTo>
                    <a:pt x="0" y="104140"/>
                  </a:lnTo>
                  <a:lnTo>
                    <a:pt x="0" y="121920"/>
                  </a:lnTo>
                  <a:lnTo>
                    <a:pt x="120904" y="121920"/>
                  </a:lnTo>
                  <a:lnTo>
                    <a:pt x="120904" y="104140"/>
                  </a:lnTo>
                  <a:lnTo>
                    <a:pt x="120904" y="17780"/>
                  </a:lnTo>
                  <a:lnTo>
                    <a:pt x="120904" y="0"/>
                  </a:lnTo>
                  <a:close/>
                </a:path>
                <a:path w="570229" h="571500">
                  <a:moveTo>
                    <a:pt x="138176" y="138671"/>
                  </a:moveTo>
                  <a:lnTo>
                    <a:pt x="103632" y="138671"/>
                  </a:lnTo>
                  <a:lnTo>
                    <a:pt x="103632" y="156451"/>
                  </a:lnTo>
                  <a:lnTo>
                    <a:pt x="138176" y="156451"/>
                  </a:lnTo>
                  <a:lnTo>
                    <a:pt x="138176" y="138671"/>
                  </a:lnTo>
                  <a:close/>
                </a:path>
                <a:path w="570229" h="571500">
                  <a:moveTo>
                    <a:pt x="155448" y="104381"/>
                  </a:moveTo>
                  <a:lnTo>
                    <a:pt x="138176" y="104381"/>
                  </a:lnTo>
                  <a:lnTo>
                    <a:pt x="138176" y="122161"/>
                  </a:lnTo>
                  <a:lnTo>
                    <a:pt x="155448" y="122161"/>
                  </a:lnTo>
                  <a:lnTo>
                    <a:pt x="155448" y="104381"/>
                  </a:lnTo>
                  <a:close/>
                </a:path>
                <a:path w="570229" h="571500">
                  <a:moveTo>
                    <a:pt x="172720" y="501891"/>
                  </a:moveTo>
                  <a:lnTo>
                    <a:pt x="155448" y="501891"/>
                  </a:lnTo>
                  <a:lnTo>
                    <a:pt x="155448" y="484111"/>
                  </a:lnTo>
                  <a:lnTo>
                    <a:pt x="138176" y="484111"/>
                  </a:lnTo>
                  <a:lnTo>
                    <a:pt x="138176" y="519671"/>
                  </a:lnTo>
                  <a:lnTo>
                    <a:pt x="172720" y="519671"/>
                  </a:lnTo>
                  <a:lnTo>
                    <a:pt x="172720" y="501891"/>
                  </a:lnTo>
                  <a:close/>
                </a:path>
                <a:path w="570229" h="571500">
                  <a:moveTo>
                    <a:pt x="172720" y="156451"/>
                  </a:moveTo>
                  <a:lnTo>
                    <a:pt x="138176" y="156451"/>
                  </a:lnTo>
                  <a:lnTo>
                    <a:pt x="138176" y="190741"/>
                  </a:lnTo>
                  <a:lnTo>
                    <a:pt x="155448" y="190741"/>
                  </a:lnTo>
                  <a:lnTo>
                    <a:pt x="155448" y="174231"/>
                  </a:lnTo>
                  <a:lnTo>
                    <a:pt x="172720" y="174231"/>
                  </a:lnTo>
                  <a:lnTo>
                    <a:pt x="172720" y="156451"/>
                  </a:lnTo>
                  <a:close/>
                </a:path>
                <a:path w="570229" h="571500">
                  <a:moveTo>
                    <a:pt x="172720" y="87871"/>
                  </a:moveTo>
                  <a:lnTo>
                    <a:pt x="155448" y="87871"/>
                  </a:lnTo>
                  <a:lnTo>
                    <a:pt x="155448" y="104381"/>
                  </a:lnTo>
                  <a:lnTo>
                    <a:pt x="172720" y="104381"/>
                  </a:lnTo>
                  <a:lnTo>
                    <a:pt x="172720" y="87871"/>
                  </a:lnTo>
                  <a:close/>
                </a:path>
                <a:path w="570229" h="571500">
                  <a:moveTo>
                    <a:pt x="189992" y="519671"/>
                  </a:moveTo>
                  <a:lnTo>
                    <a:pt x="172720" y="519671"/>
                  </a:lnTo>
                  <a:lnTo>
                    <a:pt x="172720" y="536181"/>
                  </a:lnTo>
                  <a:lnTo>
                    <a:pt x="189992" y="536181"/>
                  </a:lnTo>
                  <a:lnTo>
                    <a:pt x="189992" y="519671"/>
                  </a:lnTo>
                  <a:close/>
                </a:path>
                <a:path w="570229" h="571500">
                  <a:moveTo>
                    <a:pt x="189992" y="104381"/>
                  </a:moveTo>
                  <a:lnTo>
                    <a:pt x="172720" y="104381"/>
                  </a:lnTo>
                  <a:lnTo>
                    <a:pt x="172720" y="122161"/>
                  </a:lnTo>
                  <a:lnTo>
                    <a:pt x="189992" y="122161"/>
                  </a:lnTo>
                  <a:lnTo>
                    <a:pt x="189992" y="104381"/>
                  </a:lnTo>
                  <a:close/>
                </a:path>
                <a:path w="570229" h="571500">
                  <a:moveTo>
                    <a:pt x="189992" y="70091"/>
                  </a:moveTo>
                  <a:lnTo>
                    <a:pt x="172720" y="70091"/>
                  </a:lnTo>
                  <a:lnTo>
                    <a:pt x="172720" y="87871"/>
                  </a:lnTo>
                  <a:lnTo>
                    <a:pt x="189992" y="87871"/>
                  </a:lnTo>
                  <a:lnTo>
                    <a:pt x="189992" y="70091"/>
                  </a:lnTo>
                  <a:close/>
                </a:path>
                <a:path w="570229" h="571500">
                  <a:moveTo>
                    <a:pt x="207264" y="501891"/>
                  </a:moveTo>
                  <a:lnTo>
                    <a:pt x="189992" y="501891"/>
                  </a:lnTo>
                  <a:lnTo>
                    <a:pt x="189992" y="519671"/>
                  </a:lnTo>
                  <a:lnTo>
                    <a:pt x="207264" y="519671"/>
                  </a:lnTo>
                  <a:lnTo>
                    <a:pt x="207264" y="501891"/>
                  </a:lnTo>
                  <a:close/>
                </a:path>
                <a:path w="570229" h="571500">
                  <a:moveTo>
                    <a:pt x="207264" y="399021"/>
                  </a:moveTo>
                  <a:lnTo>
                    <a:pt x="172720" y="399021"/>
                  </a:lnTo>
                  <a:lnTo>
                    <a:pt x="172720" y="433311"/>
                  </a:lnTo>
                  <a:lnTo>
                    <a:pt x="155448" y="433311"/>
                  </a:lnTo>
                  <a:lnTo>
                    <a:pt x="155448" y="399021"/>
                  </a:lnTo>
                  <a:lnTo>
                    <a:pt x="172720" y="399021"/>
                  </a:lnTo>
                  <a:lnTo>
                    <a:pt x="172720" y="381241"/>
                  </a:lnTo>
                  <a:lnTo>
                    <a:pt x="138176" y="381241"/>
                  </a:lnTo>
                  <a:lnTo>
                    <a:pt x="138176" y="363461"/>
                  </a:lnTo>
                  <a:lnTo>
                    <a:pt x="172720" y="363461"/>
                  </a:lnTo>
                  <a:lnTo>
                    <a:pt x="172720" y="346951"/>
                  </a:lnTo>
                  <a:lnTo>
                    <a:pt x="172720" y="329171"/>
                  </a:lnTo>
                  <a:lnTo>
                    <a:pt x="189992" y="329171"/>
                  </a:lnTo>
                  <a:lnTo>
                    <a:pt x="189992" y="277101"/>
                  </a:lnTo>
                  <a:lnTo>
                    <a:pt x="172720" y="277101"/>
                  </a:lnTo>
                  <a:lnTo>
                    <a:pt x="172720" y="260591"/>
                  </a:lnTo>
                  <a:lnTo>
                    <a:pt x="138176" y="260591"/>
                  </a:lnTo>
                  <a:lnTo>
                    <a:pt x="138176" y="242811"/>
                  </a:lnTo>
                  <a:lnTo>
                    <a:pt x="103632" y="242811"/>
                  </a:lnTo>
                  <a:lnTo>
                    <a:pt x="103632" y="260591"/>
                  </a:lnTo>
                  <a:lnTo>
                    <a:pt x="120904" y="260591"/>
                  </a:lnTo>
                  <a:lnTo>
                    <a:pt x="120904" y="277101"/>
                  </a:lnTo>
                  <a:lnTo>
                    <a:pt x="103632" y="277101"/>
                  </a:lnTo>
                  <a:lnTo>
                    <a:pt x="103632" y="294881"/>
                  </a:lnTo>
                  <a:lnTo>
                    <a:pt x="138176" y="294881"/>
                  </a:lnTo>
                  <a:lnTo>
                    <a:pt x="138176" y="277101"/>
                  </a:lnTo>
                  <a:lnTo>
                    <a:pt x="155448" y="277101"/>
                  </a:lnTo>
                  <a:lnTo>
                    <a:pt x="155448" y="329171"/>
                  </a:lnTo>
                  <a:lnTo>
                    <a:pt x="138176" y="329171"/>
                  </a:lnTo>
                  <a:lnTo>
                    <a:pt x="138176" y="346951"/>
                  </a:lnTo>
                  <a:lnTo>
                    <a:pt x="86360" y="346951"/>
                  </a:lnTo>
                  <a:lnTo>
                    <a:pt x="86360" y="312661"/>
                  </a:lnTo>
                  <a:lnTo>
                    <a:pt x="103632" y="312661"/>
                  </a:lnTo>
                  <a:lnTo>
                    <a:pt x="103632" y="294881"/>
                  </a:lnTo>
                  <a:lnTo>
                    <a:pt x="51816" y="294881"/>
                  </a:lnTo>
                  <a:lnTo>
                    <a:pt x="51816" y="312661"/>
                  </a:lnTo>
                  <a:lnTo>
                    <a:pt x="34544" y="312661"/>
                  </a:lnTo>
                  <a:lnTo>
                    <a:pt x="34544" y="277101"/>
                  </a:lnTo>
                  <a:lnTo>
                    <a:pt x="17272" y="277101"/>
                  </a:lnTo>
                  <a:lnTo>
                    <a:pt x="17272" y="329171"/>
                  </a:lnTo>
                  <a:lnTo>
                    <a:pt x="34544" y="329171"/>
                  </a:lnTo>
                  <a:lnTo>
                    <a:pt x="34544" y="363461"/>
                  </a:lnTo>
                  <a:lnTo>
                    <a:pt x="51816" y="363461"/>
                  </a:lnTo>
                  <a:lnTo>
                    <a:pt x="51816" y="399021"/>
                  </a:lnTo>
                  <a:lnTo>
                    <a:pt x="69088" y="399021"/>
                  </a:lnTo>
                  <a:lnTo>
                    <a:pt x="69088" y="363461"/>
                  </a:lnTo>
                  <a:lnTo>
                    <a:pt x="120904" y="363461"/>
                  </a:lnTo>
                  <a:lnTo>
                    <a:pt x="120904" y="381241"/>
                  </a:lnTo>
                  <a:lnTo>
                    <a:pt x="86360" y="381241"/>
                  </a:lnTo>
                  <a:lnTo>
                    <a:pt x="86360" y="399021"/>
                  </a:lnTo>
                  <a:lnTo>
                    <a:pt x="120904" y="399021"/>
                  </a:lnTo>
                  <a:lnTo>
                    <a:pt x="120904" y="415531"/>
                  </a:lnTo>
                  <a:lnTo>
                    <a:pt x="86360" y="415531"/>
                  </a:lnTo>
                  <a:lnTo>
                    <a:pt x="86360" y="433311"/>
                  </a:lnTo>
                  <a:lnTo>
                    <a:pt x="138176" y="433311"/>
                  </a:lnTo>
                  <a:lnTo>
                    <a:pt x="138176" y="467601"/>
                  </a:lnTo>
                  <a:lnTo>
                    <a:pt x="155448" y="467601"/>
                  </a:lnTo>
                  <a:lnTo>
                    <a:pt x="155448" y="484111"/>
                  </a:lnTo>
                  <a:lnTo>
                    <a:pt x="172720" y="484111"/>
                  </a:lnTo>
                  <a:lnTo>
                    <a:pt x="172720" y="449821"/>
                  </a:lnTo>
                  <a:lnTo>
                    <a:pt x="189992" y="449821"/>
                  </a:lnTo>
                  <a:lnTo>
                    <a:pt x="189992" y="415531"/>
                  </a:lnTo>
                  <a:lnTo>
                    <a:pt x="207264" y="415531"/>
                  </a:lnTo>
                  <a:lnTo>
                    <a:pt x="207264" y="399021"/>
                  </a:lnTo>
                  <a:close/>
                </a:path>
                <a:path w="570229" h="571500">
                  <a:moveTo>
                    <a:pt x="207264" y="122161"/>
                  </a:moveTo>
                  <a:lnTo>
                    <a:pt x="189992" y="122161"/>
                  </a:lnTo>
                  <a:lnTo>
                    <a:pt x="189992" y="138671"/>
                  </a:lnTo>
                  <a:lnTo>
                    <a:pt x="172720" y="138671"/>
                  </a:lnTo>
                  <a:lnTo>
                    <a:pt x="172720" y="122161"/>
                  </a:lnTo>
                  <a:lnTo>
                    <a:pt x="155448" y="122161"/>
                  </a:lnTo>
                  <a:lnTo>
                    <a:pt x="155448" y="139941"/>
                  </a:lnTo>
                  <a:lnTo>
                    <a:pt x="172720" y="139941"/>
                  </a:lnTo>
                  <a:lnTo>
                    <a:pt x="172720" y="156451"/>
                  </a:lnTo>
                  <a:lnTo>
                    <a:pt x="189992" y="156451"/>
                  </a:lnTo>
                  <a:lnTo>
                    <a:pt x="189992" y="139941"/>
                  </a:lnTo>
                  <a:lnTo>
                    <a:pt x="207264" y="139941"/>
                  </a:lnTo>
                  <a:lnTo>
                    <a:pt x="207264" y="122161"/>
                  </a:lnTo>
                  <a:close/>
                </a:path>
                <a:path w="570229" h="571500">
                  <a:moveTo>
                    <a:pt x="224536" y="87871"/>
                  </a:moveTo>
                  <a:lnTo>
                    <a:pt x="207264" y="87871"/>
                  </a:lnTo>
                  <a:lnTo>
                    <a:pt x="207264" y="122161"/>
                  </a:lnTo>
                  <a:lnTo>
                    <a:pt x="224536" y="122161"/>
                  </a:lnTo>
                  <a:lnTo>
                    <a:pt x="224536" y="87871"/>
                  </a:lnTo>
                  <a:close/>
                </a:path>
                <a:path w="570229" h="571500">
                  <a:moveTo>
                    <a:pt x="241808" y="35801"/>
                  </a:moveTo>
                  <a:lnTo>
                    <a:pt x="207264" y="35801"/>
                  </a:lnTo>
                  <a:lnTo>
                    <a:pt x="207264" y="1511"/>
                  </a:lnTo>
                  <a:lnTo>
                    <a:pt x="189992" y="1511"/>
                  </a:lnTo>
                  <a:lnTo>
                    <a:pt x="189992" y="18021"/>
                  </a:lnTo>
                  <a:lnTo>
                    <a:pt x="155448" y="18021"/>
                  </a:lnTo>
                  <a:lnTo>
                    <a:pt x="155448" y="35801"/>
                  </a:lnTo>
                  <a:lnTo>
                    <a:pt x="138176" y="35801"/>
                  </a:lnTo>
                  <a:lnTo>
                    <a:pt x="138176" y="70091"/>
                  </a:lnTo>
                  <a:lnTo>
                    <a:pt x="155448" y="70091"/>
                  </a:lnTo>
                  <a:lnTo>
                    <a:pt x="155448" y="52311"/>
                  </a:lnTo>
                  <a:lnTo>
                    <a:pt x="207264" y="52311"/>
                  </a:lnTo>
                  <a:lnTo>
                    <a:pt x="207264" y="70091"/>
                  </a:lnTo>
                  <a:lnTo>
                    <a:pt x="224536" y="70091"/>
                  </a:lnTo>
                  <a:lnTo>
                    <a:pt x="224536" y="52311"/>
                  </a:lnTo>
                  <a:lnTo>
                    <a:pt x="241808" y="52311"/>
                  </a:lnTo>
                  <a:lnTo>
                    <a:pt x="241808" y="35801"/>
                  </a:lnTo>
                  <a:close/>
                </a:path>
                <a:path w="570229" h="571500">
                  <a:moveTo>
                    <a:pt x="241808" y="1511"/>
                  </a:moveTo>
                  <a:lnTo>
                    <a:pt x="224536" y="1511"/>
                  </a:lnTo>
                  <a:lnTo>
                    <a:pt x="224536" y="18021"/>
                  </a:lnTo>
                  <a:lnTo>
                    <a:pt x="241808" y="18021"/>
                  </a:lnTo>
                  <a:lnTo>
                    <a:pt x="241808" y="1511"/>
                  </a:lnTo>
                  <a:close/>
                </a:path>
                <a:path w="570229" h="571500">
                  <a:moveTo>
                    <a:pt x="259080" y="294881"/>
                  </a:moveTo>
                  <a:lnTo>
                    <a:pt x="224536" y="294881"/>
                  </a:lnTo>
                  <a:lnTo>
                    <a:pt x="224536" y="277101"/>
                  </a:lnTo>
                  <a:lnTo>
                    <a:pt x="207264" y="277101"/>
                  </a:lnTo>
                  <a:lnTo>
                    <a:pt x="207264" y="312661"/>
                  </a:lnTo>
                  <a:lnTo>
                    <a:pt x="224536" y="312661"/>
                  </a:lnTo>
                  <a:lnTo>
                    <a:pt x="224536" y="329171"/>
                  </a:lnTo>
                  <a:lnTo>
                    <a:pt x="241808" y="329171"/>
                  </a:lnTo>
                  <a:lnTo>
                    <a:pt x="241808" y="312661"/>
                  </a:lnTo>
                  <a:lnTo>
                    <a:pt x="259080" y="312661"/>
                  </a:lnTo>
                  <a:lnTo>
                    <a:pt x="259080" y="294881"/>
                  </a:lnTo>
                  <a:close/>
                </a:path>
                <a:path w="570229" h="571500">
                  <a:moveTo>
                    <a:pt x="276352" y="312661"/>
                  </a:moveTo>
                  <a:lnTo>
                    <a:pt x="259080" y="312661"/>
                  </a:lnTo>
                  <a:lnTo>
                    <a:pt x="259080" y="329171"/>
                  </a:lnTo>
                  <a:lnTo>
                    <a:pt x="276352" y="329171"/>
                  </a:lnTo>
                  <a:lnTo>
                    <a:pt x="276352" y="312661"/>
                  </a:lnTo>
                  <a:close/>
                </a:path>
                <a:path w="570229" h="571500">
                  <a:moveTo>
                    <a:pt x="276352" y="226301"/>
                  </a:moveTo>
                  <a:lnTo>
                    <a:pt x="259080" y="226301"/>
                  </a:lnTo>
                  <a:lnTo>
                    <a:pt x="259080" y="208521"/>
                  </a:lnTo>
                  <a:lnTo>
                    <a:pt x="207264" y="208521"/>
                  </a:lnTo>
                  <a:lnTo>
                    <a:pt x="207264" y="226301"/>
                  </a:lnTo>
                  <a:lnTo>
                    <a:pt x="224536" y="226301"/>
                  </a:lnTo>
                  <a:lnTo>
                    <a:pt x="224536" y="242811"/>
                  </a:lnTo>
                  <a:lnTo>
                    <a:pt x="207264" y="242811"/>
                  </a:lnTo>
                  <a:lnTo>
                    <a:pt x="207264" y="260591"/>
                  </a:lnTo>
                  <a:lnTo>
                    <a:pt x="259080" y="260591"/>
                  </a:lnTo>
                  <a:lnTo>
                    <a:pt x="259080" y="242811"/>
                  </a:lnTo>
                  <a:lnTo>
                    <a:pt x="276352" y="242811"/>
                  </a:lnTo>
                  <a:lnTo>
                    <a:pt x="276352" y="226301"/>
                  </a:lnTo>
                  <a:close/>
                </a:path>
                <a:path w="570229" h="571500">
                  <a:moveTo>
                    <a:pt x="293624" y="294881"/>
                  </a:moveTo>
                  <a:lnTo>
                    <a:pt x="276352" y="294881"/>
                  </a:lnTo>
                  <a:lnTo>
                    <a:pt x="276352" y="312661"/>
                  </a:lnTo>
                  <a:lnTo>
                    <a:pt x="293624" y="312661"/>
                  </a:lnTo>
                  <a:lnTo>
                    <a:pt x="293624" y="294881"/>
                  </a:lnTo>
                  <a:close/>
                </a:path>
                <a:path w="570229" h="571500">
                  <a:moveTo>
                    <a:pt x="293624" y="174231"/>
                  </a:moveTo>
                  <a:lnTo>
                    <a:pt x="276352" y="174231"/>
                  </a:lnTo>
                  <a:lnTo>
                    <a:pt x="276352" y="190741"/>
                  </a:lnTo>
                  <a:lnTo>
                    <a:pt x="293624" y="190741"/>
                  </a:lnTo>
                  <a:lnTo>
                    <a:pt x="293624" y="174231"/>
                  </a:lnTo>
                  <a:close/>
                </a:path>
                <a:path w="570229" h="571500">
                  <a:moveTo>
                    <a:pt x="310896" y="190741"/>
                  </a:moveTo>
                  <a:lnTo>
                    <a:pt x="293624" y="190741"/>
                  </a:lnTo>
                  <a:lnTo>
                    <a:pt x="293624" y="208521"/>
                  </a:lnTo>
                  <a:lnTo>
                    <a:pt x="310896" y="208521"/>
                  </a:lnTo>
                  <a:lnTo>
                    <a:pt x="310896" y="190741"/>
                  </a:lnTo>
                  <a:close/>
                </a:path>
                <a:path w="570229" h="571500">
                  <a:moveTo>
                    <a:pt x="328168" y="294881"/>
                  </a:moveTo>
                  <a:lnTo>
                    <a:pt x="310896" y="294881"/>
                  </a:lnTo>
                  <a:lnTo>
                    <a:pt x="310896" y="312661"/>
                  </a:lnTo>
                  <a:lnTo>
                    <a:pt x="328168" y="312661"/>
                  </a:lnTo>
                  <a:lnTo>
                    <a:pt x="328168" y="294881"/>
                  </a:lnTo>
                  <a:close/>
                </a:path>
                <a:path w="570229" h="571500">
                  <a:moveTo>
                    <a:pt x="328168" y="208521"/>
                  </a:moveTo>
                  <a:lnTo>
                    <a:pt x="310896" y="208521"/>
                  </a:lnTo>
                  <a:lnTo>
                    <a:pt x="310896" y="226301"/>
                  </a:lnTo>
                  <a:lnTo>
                    <a:pt x="328168" y="226301"/>
                  </a:lnTo>
                  <a:lnTo>
                    <a:pt x="328168" y="208521"/>
                  </a:lnTo>
                  <a:close/>
                </a:path>
                <a:path w="570229" h="571500">
                  <a:moveTo>
                    <a:pt x="345440" y="363461"/>
                  </a:moveTo>
                  <a:lnTo>
                    <a:pt x="328168" y="363461"/>
                  </a:lnTo>
                  <a:lnTo>
                    <a:pt x="328168" y="381241"/>
                  </a:lnTo>
                  <a:lnTo>
                    <a:pt x="345440" y="381241"/>
                  </a:lnTo>
                  <a:lnTo>
                    <a:pt x="345440" y="363461"/>
                  </a:lnTo>
                  <a:close/>
                </a:path>
                <a:path w="570229" h="571500">
                  <a:moveTo>
                    <a:pt x="345440" y="260591"/>
                  </a:moveTo>
                  <a:lnTo>
                    <a:pt x="328168" y="260591"/>
                  </a:lnTo>
                  <a:lnTo>
                    <a:pt x="328168" y="242811"/>
                  </a:lnTo>
                  <a:lnTo>
                    <a:pt x="310896" y="242811"/>
                  </a:lnTo>
                  <a:lnTo>
                    <a:pt x="310896" y="260591"/>
                  </a:lnTo>
                  <a:lnTo>
                    <a:pt x="259080" y="260591"/>
                  </a:lnTo>
                  <a:lnTo>
                    <a:pt x="259080" y="294881"/>
                  </a:lnTo>
                  <a:lnTo>
                    <a:pt x="276352" y="294881"/>
                  </a:lnTo>
                  <a:lnTo>
                    <a:pt x="276352" y="277101"/>
                  </a:lnTo>
                  <a:lnTo>
                    <a:pt x="345440" y="277101"/>
                  </a:lnTo>
                  <a:lnTo>
                    <a:pt x="345440" y="260591"/>
                  </a:lnTo>
                  <a:close/>
                </a:path>
                <a:path w="570229" h="571500">
                  <a:moveTo>
                    <a:pt x="345440" y="226301"/>
                  </a:moveTo>
                  <a:lnTo>
                    <a:pt x="328168" y="226301"/>
                  </a:lnTo>
                  <a:lnTo>
                    <a:pt x="328168" y="242811"/>
                  </a:lnTo>
                  <a:lnTo>
                    <a:pt x="345440" y="242811"/>
                  </a:lnTo>
                  <a:lnTo>
                    <a:pt x="345440" y="226301"/>
                  </a:lnTo>
                  <a:close/>
                </a:path>
                <a:path w="570229" h="571500">
                  <a:moveTo>
                    <a:pt x="345440" y="35801"/>
                  </a:moveTo>
                  <a:lnTo>
                    <a:pt x="328168" y="35801"/>
                  </a:lnTo>
                  <a:lnTo>
                    <a:pt x="328168" y="18021"/>
                  </a:lnTo>
                  <a:lnTo>
                    <a:pt x="293624" y="18021"/>
                  </a:lnTo>
                  <a:lnTo>
                    <a:pt x="293624" y="35801"/>
                  </a:lnTo>
                  <a:lnTo>
                    <a:pt x="293624" y="52311"/>
                  </a:lnTo>
                  <a:lnTo>
                    <a:pt x="293624" y="70091"/>
                  </a:lnTo>
                  <a:lnTo>
                    <a:pt x="293624" y="87871"/>
                  </a:lnTo>
                  <a:lnTo>
                    <a:pt x="276352" y="87871"/>
                  </a:lnTo>
                  <a:lnTo>
                    <a:pt x="276352" y="70091"/>
                  </a:lnTo>
                  <a:lnTo>
                    <a:pt x="293624" y="70091"/>
                  </a:lnTo>
                  <a:lnTo>
                    <a:pt x="293624" y="52311"/>
                  </a:lnTo>
                  <a:lnTo>
                    <a:pt x="276352" y="52311"/>
                  </a:lnTo>
                  <a:lnTo>
                    <a:pt x="276352" y="35801"/>
                  </a:lnTo>
                  <a:lnTo>
                    <a:pt x="293624" y="35801"/>
                  </a:lnTo>
                  <a:lnTo>
                    <a:pt x="293624" y="18021"/>
                  </a:lnTo>
                  <a:lnTo>
                    <a:pt x="293624" y="1511"/>
                  </a:lnTo>
                  <a:lnTo>
                    <a:pt x="276352" y="1511"/>
                  </a:lnTo>
                  <a:lnTo>
                    <a:pt x="276352" y="18021"/>
                  </a:lnTo>
                  <a:lnTo>
                    <a:pt x="241808" y="18021"/>
                  </a:lnTo>
                  <a:lnTo>
                    <a:pt x="241808" y="35801"/>
                  </a:lnTo>
                  <a:lnTo>
                    <a:pt x="259080" y="35801"/>
                  </a:lnTo>
                  <a:lnTo>
                    <a:pt x="259080" y="52311"/>
                  </a:lnTo>
                  <a:lnTo>
                    <a:pt x="241808" y="52311"/>
                  </a:lnTo>
                  <a:lnTo>
                    <a:pt x="241808" y="122161"/>
                  </a:lnTo>
                  <a:lnTo>
                    <a:pt x="259080" y="122161"/>
                  </a:lnTo>
                  <a:lnTo>
                    <a:pt x="259080" y="104381"/>
                  </a:lnTo>
                  <a:lnTo>
                    <a:pt x="276352" y="104381"/>
                  </a:lnTo>
                  <a:lnTo>
                    <a:pt x="276352" y="122161"/>
                  </a:lnTo>
                  <a:lnTo>
                    <a:pt x="293624" y="122161"/>
                  </a:lnTo>
                  <a:lnTo>
                    <a:pt x="293624" y="104381"/>
                  </a:lnTo>
                  <a:lnTo>
                    <a:pt x="310896" y="104381"/>
                  </a:lnTo>
                  <a:lnTo>
                    <a:pt x="310896" y="122161"/>
                  </a:lnTo>
                  <a:lnTo>
                    <a:pt x="293624" y="122161"/>
                  </a:lnTo>
                  <a:lnTo>
                    <a:pt x="293624" y="138671"/>
                  </a:lnTo>
                  <a:lnTo>
                    <a:pt x="276352" y="138671"/>
                  </a:lnTo>
                  <a:lnTo>
                    <a:pt x="276352" y="122161"/>
                  </a:lnTo>
                  <a:lnTo>
                    <a:pt x="259080" y="122161"/>
                  </a:lnTo>
                  <a:lnTo>
                    <a:pt x="259080" y="138671"/>
                  </a:lnTo>
                  <a:lnTo>
                    <a:pt x="224536" y="138671"/>
                  </a:lnTo>
                  <a:lnTo>
                    <a:pt x="224536" y="174231"/>
                  </a:lnTo>
                  <a:lnTo>
                    <a:pt x="172720" y="174231"/>
                  </a:lnTo>
                  <a:lnTo>
                    <a:pt x="172720" y="190741"/>
                  </a:lnTo>
                  <a:lnTo>
                    <a:pt x="155448" y="190741"/>
                  </a:lnTo>
                  <a:lnTo>
                    <a:pt x="155448" y="208521"/>
                  </a:lnTo>
                  <a:lnTo>
                    <a:pt x="138176" y="208521"/>
                  </a:lnTo>
                  <a:lnTo>
                    <a:pt x="138176" y="226301"/>
                  </a:lnTo>
                  <a:lnTo>
                    <a:pt x="155448" y="226301"/>
                  </a:lnTo>
                  <a:lnTo>
                    <a:pt x="155448" y="242811"/>
                  </a:lnTo>
                  <a:lnTo>
                    <a:pt x="172720" y="242811"/>
                  </a:lnTo>
                  <a:lnTo>
                    <a:pt x="172720" y="260591"/>
                  </a:lnTo>
                  <a:lnTo>
                    <a:pt x="189992" y="260591"/>
                  </a:lnTo>
                  <a:lnTo>
                    <a:pt x="189992" y="242811"/>
                  </a:lnTo>
                  <a:lnTo>
                    <a:pt x="207264" y="242811"/>
                  </a:lnTo>
                  <a:lnTo>
                    <a:pt x="207264" y="226301"/>
                  </a:lnTo>
                  <a:lnTo>
                    <a:pt x="172720" y="226301"/>
                  </a:lnTo>
                  <a:lnTo>
                    <a:pt x="172720" y="208521"/>
                  </a:lnTo>
                  <a:lnTo>
                    <a:pt x="207264" y="208521"/>
                  </a:lnTo>
                  <a:lnTo>
                    <a:pt x="207264" y="190741"/>
                  </a:lnTo>
                  <a:lnTo>
                    <a:pt x="241808" y="190741"/>
                  </a:lnTo>
                  <a:lnTo>
                    <a:pt x="241808" y="156451"/>
                  </a:lnTo>
                  <a:lnTo>
                    <a:pt x="293624" y="156451"/>
                  </a:lnTo>
                  <a:lnTo>
                    <a:pt x="293624" y="174231"/>
                  </a:lnTo>
                  <a:lnTo>
                    <a:pt x="310896" y="174231"/>
                  </a:lnTo>
                  <a:lnTo>
                    <a:pt x="310896" y="156451"/>
                  </a:lnTo>
                  <a:lnTo>
                    <a:pt x="310896" y="138671"/>
                  </a:lnTo>
                  <a:lnTo>
                    <a:pt x="328168" y="138671"/>
                  </a:lnTo>
                  <a:lnTo>
                    <a:pt x="328168" y="104381"/>
                  </a:lnTo>
                  <a:lnTo>
                    <a:pt x="345440" y="104381"/>
                  </a:lnTo>
                  <a:lnTo>
                    <a:pt x="345440" y="87871"/>
                  </a:lnTo>
                  <a:lnTo>
                    <a:pt x="328168" y="87871"/>
                  </a:lnTo>
                  <a:lnTo>
                    <a:pt x="328168" y="70091"/>
                  </a:lnTo>
                  <a:lnTo>
                    <a:pt x="328168" y="52311"/>
                  </a:lnTo>
                  <a:lnTo>
                    <a:pt x="345440" y="52311"/>
                  </a:lnTo>
                  <a:lnTo>
                    <a:pt x="345440" y="35801"/>
                  </a:lnTo>
                  <a:close/>
                </a:path>
                <a:path w="570229" h="571500">
                  <a:moveTo>
                    <a:pt x="362712" y="329171"/>
                  </a:moveTo>
                  <a:lnTo>
                    <a:pt x="310896" y="329171"/>
                  </a:lnTo>
                  <a:lnTo>
                    <a:pt x="310896" y="312661"/>
                  </a:lnTo>
                  <a:lnTo>
                    <a:pt x="293624" y="312661"/>
                  </a:lnTo>
                  <a:lnTo>
                    <a:pt x="293624" y="329171"/>
                  </a:lnTo>
                  <a:lnTo>
                    <a:pt x="276352" y="329171"/>
                  </a:lnTo>
                  <a:lnTo>
                    <a:pt x="276352" y="346951"/>
                  </a:lnTo>
                  <a:lnTo>
                    <a:pt x="259080" y="346951"/>
                  </a:lnTo>
                  <a:lnTo>
                    <a:pt x="259080" y="329171"/>
                  </a:lnTo>
                  <a:lnTo>
                    <a:pt x="241808" y="329171"/>
                  </a:lnTo>
                  <a:lnTo>
                    <a:pt x="241808" y="363461"/>
                  </a:lnTo>
                  <a:lnTo>
                    <a:pt x="259080" y="363461"/>
                  </a:lnTo>
                  <a:lnTo>
                    <a:pt x="259080" y="381241"/>
                  </a:lnTo>
                  <a:lnTo>
                    <a:pt x="293624" y="381241"/>
                  </a:lnTo>
                  <a:lnTo>
                    <a:pt x="293624" y="399021"/>
                  </a:lnTo>
                  <a:lnTo>
                    <a:pt x="310896" y="399021"/>
                  </a:lnTo>
                  <a:lnTo>
                    <a:pt x="310896" y="346951"/>
                  </a:lnTo>
                  <a:lnTo>
                    <a:pt x="345440" y="346951"/>
                  </a:lnTo>
                  <a:lnTo>
                    <a:pt x="345440" y="363461"/>
                  </a:lnTo>
                  <a:lnTo>
                    <a:pt x="362712" y="363461"/>
                  </a:lnTo>
                  <a:lnTo>
                    <a:pt x="362712" y="329171"/>
                  </a:lnTo>
                  <a:close/>
                </a:path>
                <a:path w="570229" h="571500">
                  <a:moveTo>
                    <a:pt x="362712" y="294881"/>
                  </a:moveTo>
                  <a:lnTo>
                    <a:pt x="345440" y="294881"/>
                  </a:lnTo>
                  <a:lnTo>
                    <a:pt x="345440" y="312661"/>
                  </a:lnTo>
                  <a:lnTo>
                    <a:pt x="362712" y="312661"/>
                  </a:lnTo>
                  <a:lnTo>
                    <a:pt x="362712" y="294881"/>
                  </a:lnTo>
                  <a:close/>
                </a:path>
                <a:path w="570229" h="571500">
                  <a:moveTo>
                    <a:pt x="362712" y="242811"/>
                  </a:moveTo>
                  <a:lnTo>
                    <a:pt x="345440" y="242811"/>
                  </a:lnTo>
                  <a:lnTo>
                    <a:pt x="345440" y="260591"/>
                  </a:lnTo>
                  <a:lnTo>
                    <a:pt x="362712" y="260591"/>
                  </a:lnTo>
                  <a:lnTo>
                    <a:pt x="362712" y="242811"/>
                  </a:lnTo>
                  <a:close/>
                </a:path>
                <a:path w="570229" h="571500">
                  <a:moveTo>
                    <a:pt x="362712" y="104381"/>
                  </a:moveTo>
                  <a:lnTo>
                    <a:pt x="345440" y="104381"/>
                  </a:lnTo>
                  <a:lnTo>
                    <a:pt x="345440" y="138671"/>
                  </a:lnTo>
                  <a:lnTo>
                    <a:pt x="362712" y="138671"/>
                  </a:lnTo>
                  <a:lnTo>
                    <a:pt x="362712" y="104381"/>
                  </a:lnTo>
                  <a:close/>
                </a:path>
                <a:path w="570229" h="571500">
                  <a:moveTo>
                    <a:pt x="379984" y="312661"/>
                  </a:moveTo>
                  <a:lnTo>
                    <a:pt x="362712" y="312661"/>
                  </a:lnTo>
                  <a:lnTo>
                    <a:pt x="362712" y="329171"/>
                  </a:lnTo>
                  <a:lnTo>
                    <a:pt x="379984" y="329171"/>
                  </a:lnTo>
                  <a:lnTo>
                    <a:pt x="379984" y="312661"/>
                  </a:lnTo>
                  <a:close/>
                </a:path>
                <a:path w="570229" h="571500">
                  <a:moveTo>
                    <a:pt x="379984" y="174231"/>
                  </a:moveTo>
                  <a:lnTo>
                    <a:pt x="345440" y="174231"/>
                  </a:lnTo>
                  <a:lnTo>
                    <a:pt x="345440" y="138671"/>
                  </a:lnTo>
                  <a:lnTo>
                    <a:pt x="328168" y="138671"/>
                  </a:lnTo>
                  <a:lnTo>
                    <a:pt x="328168" y="174231"/>
                  </a:lnTo>
                  <a:lnTo>
                    <a:pt x="310896" y="174231"/>
                  </a:lnTo>
                  <a:lnTo>
                    <a:pt x="310896" y="190741"/>
                  </a:lnTo>
                  <a:lnTo>
                    <a:pt x="328168" y="190741"/>
                  </a:lnTo>
                  <a:lnTo>
                    <a:pt x="328168" y="208521"/>
                  </a:lnTo>
                  <a:lnTo>
                    <a:pt x="345440" y="208521"/>
                  </a:lnTo>
                  <a:lnTo>
                    <a:pt x="345440" y="190741"/>
                  </a:lnTo>
                  <a:lnTo>
                    <a:pt x="379984" y="190741"/>
                  </a:lnTo>
                  <a:lnTo>
                    <a:pt x="379984" y="174231"/>
                  </a:lnTo>
                  <a:close/>
                </a:path>
                <a:path w="570229" h="571500">
                  <a:moveTo>
                    <a:pt x="397256" y="346951"/>
                  </a:moveTo>
                  <a:lnTo>
                    <a:pt x="379984" y="346951"/>
                  </a:lnTo>
                  <a:lnTo>
                    <a:pt x="379984" y="363461"/>
                  </a:lnTo>
                  <a:lnTo>
                    <a:pt x="397256" y="363461"/>
                  </a:lnTo>
                  <a:lnTo>
                    <a:pt x="397256" y="346951"/>
                  </a:lnTo>
                  <a:close/>
                </a:path>
                <a:path w="570229" h="571500">
                  <a:moveTo>
                    <a:pt x="397256" y="294881"/>
                  </a:moveTo>
                  <a:lnTo>
                    <a:pt x="379984" y="294881"/>
                  </a:lnTo>
                  <a:lnTo>
                    <a:pt x="379984" y="312661"/>
                  </a:lnTo>
                  <a:lnTo>
                    <a:pt x="397256" y="312661"/>
                  </a:lnTo>
                  <a:lnTo>
                    <a:pt x="397256" y="294881"/>
                  </a:lnTo>
                  <a:close/>
                </a:path>
                <a:path w="570229" h="571500">
                  <a:moveTo>
                    <a:pt x="414528" y="122161"/>
                  </a:moveTo>
                  <a:lnTo>
                    <a:pt x="397256" y="122161"/>
                  </a:lnTo>
                  <a:lnTo>
                    <a:pt x="397256" y="138671"/>
                  </a:lnTo>
                  <a:lnTo>
                    <a:pt x="379984" y="138671"/>
                  </a:lnTo>
                  <a:lnTo>
                    <a:pt x="379984" y="156451"/>
                  </a:lnTo>
                  <a:lnTo>
                    <a:pt x="397256" y="156451"/>
                  </a:lnTo>
                  <a:lnTo>
                    <a:pt x="397256" y="190741"/>
                  </a:lnTo>
                  <a:lnTo>
                    <a:pt x="414528" y="190741"/>
                  </a:lnTo>
                  <a:lnTo>
                    <a:pt x="414528" y="122161"/>
                  </a:lnTo>
                  <a:close/>
                </a:path>
                <a:path w="570229" h="571500">
                  <a:moveTo>
                    <a:pt x="431800" y="363461"/>
                  </a:moveTo>
                  <a:lnTo>
                    <a:pt x="414528" y="363461"/>
                  </a:lnTo>
                  <a:lnTo>
                    <a:pt x="414528" y="381241"/>
                  </a:lnTo>
                  <a:lnTo>
                    <a:pt x="431800" y="381241"/>
                  </a:lnTo>
                  <a:lnTo>
                    <a:pt x="431800" y="363461"/>
                  </a:lnTo>
                  <a:close/>
                </a:path>
                <a:path w="570229" h="571500">
                  <a:moveTo>
                    <a:pt x="431800" y="294881"/>
                  </a:moveTo>
                  <a:lnTo>
                    <a:pt x="414528" y="294881"/>
                  </a:lnTo>
                  <a:lnTo>
                    <a:pt x="414528" y="312661"/>
                  </a:lnTo>
                  <a:lnTo>
                    <a:pt x="431800" y="312661"/>
                  </a:lnTo>
                  <a:lnTo>
                    <a:pt x="431800" y="294881"/>
                  </a:lnTo>
                  <a:close/>
                </a:path>
                <a:path w="570229" h="571500">
                  <a:moveTo>
                    <a:pt x="431800" y="260591"/>
                  </a:moveTo>
                  <a:lnTo>
                    <a:pt x="414528" y="260591"/>
                  </a:lnTo>
                  <a:lnTo>
                    <a:pt x="414528" y="277101"/>
                  </a:lnTo>
                  <a:lnTo>
                    <a:pt x="431800" y="277101"/>
                  </a:lnTo>
                  <a:lnTo>
                    <a:pt x="431800" y="260591"/>
                  </a:lnTo>
                  <a:close/>
                </a:path>
                <a:path w="570229" h="571500">
                  <a:moveTo>
                    <a:pt x="431800" y="87871"/>
                  </a:moveTo>
                  <a:lnTo>
                    <a:pt x="414528" y="87871"/>
                  </a:lnTo>
                  <a:lnTo>
                    <a:pt x="414528" y="122161"/>
                  </a:lnTo>
                  <a:lnTo>
                    <a:pt x="431800" y="122161"/>
                  </a:lnTo>
                  <a:lnTo>
                    <a:pt x="431800" y="87871"/>
                  </a:lnTo>
                  <a:close/>
                </a:path>
                <a:path w="570229" h="571500">
                  <a:moveTo>
                    <a:pt x="431800" y="1511"/>
                  </a:moveTo>
                  <a:lnTo>
                    <a:pt x="414528" y="1511"/>
                  </a:lnTo>
                  <a:lnTo>
                    <a:pt x="414528" y="35801"/>
                  </a:lnTo>
                  <a:lnTo>
                    <a:pt x="397256" y="35801"/>
                  </a:lnTo>
                  <a:lnTo>
                    <a:pt x="397256" y="52311"/>
                  </a:lnTo>
                  <a:lnTo>
                    <a:pt x="379984" y="52311"/>
                  </a:lnTo>
                  <a:lnTo>
                    <a:pt x="379984" y="35801"/>
                  </a:lnTo>
                  <a:lnTo>
                    <a:pt x="397256" y="35801"/>
                  </a:lnTo>
                  <a:lnTo>
                    <a:pt x="397256" y="1511"/>
                  </a:lnTo>
                  <a:lnTo>
                    <a:pt x="379984" y="1511"/>
                  </a:lnTo>
                  <a:lnTo>
                    <a:pt x="379984" y="18021"/>
                  </a:lnTo>
                  <a:lnTo>
                    <a:pt x="362712" y="18021"/>
                  </a:lnTo>
                  <a:lnTo>
                    <a:pt x="362712" y="1511"/>
                  </a:lnTo>
                  <a:lnTo>
                    <a:pt x="328168" y="1511"/>
                  </a:lnTo>
                  <a:lnTo>
                    <a:pt x="328168" y="18021"/>
                  </a:lnTo>
                  <a:lnTo>
                    <a:pt x="345440" y="18021"/>
                  </a:lnTo>
                  <a:lnTo>
                    <a:pt x="345440" y="35801"/>
                  </a:lnTo>
                  <a:lnTo>
                    <a:pt x="362712" y="35801"/>
                  </a:lnTo>
                  <a:lnTo>
                    <a:pt x="362712" y="70091"/>
                  </a:lnTo>
                  <a:lnTo>
                    <a:pt x="345440" y="70091"/>
                  </a:lnTo>
                  <a:lnTo>
                    <a:pt x="345440" y="87871"/>
                  </a:lnTo>
                  <a:lnTo>
                    <a:pt x="362712" y="87871"/>
                  </a:lnTo>
                  <a:lnTo>
                    <a:pt x="362712" y="104381"/>
                  </a:lnTo>
                  <a:lnTo>
                    <a:pt x="379984" y="104381"/>
                  </a:lnTo>
                  <a:lnTo>
                    <a:pt x="379984" y="122161"/>
                  </a:lnTo>
                  <a:lnTo>
                    <a:pt x="397256" y="122161"/>
                  </a:lnTo>
                  <a:lnTo>
                    <a:pt x="397256" y="87871"/>
                  </a:lnTo>
                  <a:lnTo>
                    <a:pt x="414528" y="87871"/>
                  </a:lnTo>
                  <a:lnTo>
                    <a:pt x="414528" y="70091"/>
                  </a:lnTo>
                  <a:lnTo>
                    <a:pt x="431800" y="70091"/>
                  </a:lnTo>
                  <a:lnTo>
                    <a:pt x="431800" y="52311"/>
                  </a:lnTo>
                  <a:lnTo>
                    <a:pt x="431800" y="1511"/>
                  </a:lnTo>
                  <a:close/>
                </a:path>
                <a:path w="570229" h="571500">
                  <a:moveTo>
                    <a:pt x="449072" y="553961"/>
                  </a:moveTo>
                  <a:lnTo>
                    <a:pt x="414528" y="553961"/>
                  </a:lnTo>
                  <a:lnTo>
                    <a:pt x="414528" y="536181"/>
                  </a:lnTo>
                  <a:lnTo>
                    <a:pt x="431800" y="536181"/>
                  </a:lnTo>
                  <a:lnTo>
                    <a:pt x="431800" y="519671"/>
                  </a:lnTo>
                  <a:lnTo>
                    <a:pt x="397256" y="519671"/>
                  </a:lnTo>
                  <a:lnTo>
                    <a:pt x="397256" y="536181"/>
                  </a:lnTo>
                  <a:lnTo>
                    <a:pt x="379984" y="536181"/>
                  </a:lnTo>
                  <a:lnTo>
                    <a:pt x="379984" y="553961"/>
                  </a:lnTo>
                  <a:lnTo>
                    <a:pt x="397256" y="553961"/>
                  </a:lnTo>
                  <a:lnTo>
                    <a:pt x="397256" y="570471"/>
                  </a:lnTo>
                  <a:lnTo>
                    <a:pt x="449072" y="570471"/>
                  </a:lnTo>
                  <a:lnTo>
                    <a:pt x="449072" y="553961"/>
                  </a:lnTo>
                  <a:close/>
                </a:path>
                <a:path w="570229" h="571500">
                  <a:moveTo>
                    <a:pt x="449072" y="329171"/>
                  </a:moveTo>
                  <a:lnTo>
                    <a:pt x="414528" y="329171"/>
                  </a:lnTo>
                  <a:lnTo>
                    <a:pt x="414528" y="312661"/>
                  </a:lnTo>
                  <a:lnTo>
                    <a:pt x="397256" y="312661"/>
                  </a:lnTo>
                  <a:lnTo>
                    <a:pt x="397256" y="346951"/>
                  </a:lnTo>
                  <a:lnTo>
                    <a:pt x="449072" y="346951"/>
                  </a:lnTo>
                  <a:lnTo>
                    <a:pt x="449072" y="329171"/>
                  </a:lnTo>
                  <a:close/>
                </a:path>
                <a:path w="570229" h="571500">
                  <a:moveTo>
                    <a:pt x="449072" y="226301"/>
                  </a:moveTo>
                  <a:lnTo>
                    <a:pt x="431800" y="226301"/>
                  </a:lnTo>
                  <a:lnTo>
                    <a:pt x="431800" y="208521"/>
                  </a:lnTo>
                  <a:lnTo>
                    <a:pt x="414528" y="208521"/>
                  </a:lnTo>
                  <a:lnTo>
                    <a:pt x="414528" y="226301"/>
                  </a:lnTo>
                  <a:lnTo>
                    <a:pt x="397256" y="226301"/>
                  </a:lnTo>
                  <a:lnTo>
                    <a:pt x="397256" y="208521"/>
                  </a:lnTo>
                  <a:lnTo>
                    <a:pt x="362712" y="208521"/>
                  </a:lnTo>
                  <a:lnTo>
                    <a:pt x="362712" y="242811"/>
                  </a:lnTo>
                  <a:lnTo>
                    <a:pt x="431800" y="242811"/>
                  </a:lnTo>
                  <a:lnTo>
                    <a:pt x="431800" y="260591"/>
                  </a:lnTo>
                  <a:lnTo>
                    <a:pt x="449072" y="260591"/>
                  </a:lnTo>
                  <a:lnTo>
                    <a:pt x="449072" y="226301"/>
                  </a:lnTo>
                  <a:close/>
                </a:path>
                <a:path w="570229" h="571500">
                  <a:moveTo>
                    <a:pt x="449072" y="156451"/>
                  </a:moveTo>
                  <a:lnTo>
                    <a:pt x="431800" y="156451"/>
                  </a:lnTo>
                  <a:lnTo>
                    <a:pt x="431800" y="190741"/>
                  </a:lnTo>
                  <a:lnTo>
                    <a:pt x="449072" y="190741"/>
                  </a:lnTo>
                  <a:lnTo>
                    <a:pt x="449072" y="156451"/>
                  </a:lnTo>
                  <a:close/>
                </a:path>
                <a:path w="570229" h="571500">
                  <a:moveTo>
                    <a:pt x="466344" y="449821"/>
                  </a:moveTo>
                  <a:lnTo>
                    <a:pt x="449072" y="449821"/>
                  </a:lnTo>
                  <a:lnTo>
                    <a:pt x="449072" y="467601"/>
                  </a:lnTo>
                  <a:lnTo>
                    <a:pt x="466344" y="467601"/>
                  </a:lnTo>
                  <a:lnTo>
                    <a:pt x="466344" y="449821"/>
                  </a:lnTo>
                  <a:close/>
                </a:path>
                <a:path w="570229" h="571500">
                  <a:moveTo>
                    <a:pt x="500888" y="363461"/>
                  </a:moveTo>
                  <a:lnTo>
                    <a:pt x="483616" y="363461"/>
                  </a:lnTo>
                  <a:lnTo>
                    <a:pt x="483616" y="381241"/>
                  </a:lnTo>
                  <a:lnTo>
                    <a:pt x="500888" y="381241"/>
                  </a:lnTo>
                  <a:lnTo>
                    <a:pt x="500888" y="363461"/>
                  </a:lnTo>
                  <a:close/>
                </a:path>
                <a:path w="570229" h="571500">
                  <a:moveTo>
                    <a:pt x="500888" y="242811"/>
                  </a:moveTo>
                  <a:lnTo>
                    <a:pt x="483616" y="242811"/>
                  </a:lnTo>
                  <a:lnTo>
                    <a:pt x="483616" y="277101"/>
                  </a:lnTo>
                  <a:lnTo>
                    <a:pt x="500888" y="277101"/>
                  </a:lnTo>
                  <a:lnTo>
                    <a:pt x="500888" y="242811"/>
                  </a:lnTo>
                  <a:close/>
                </a:path>
                <a:path w="570229" h="571500">
                  <a:moveTo>
                    <a:pt x="535432" y="35052"/>
                  </a:moveTo>
                  <a:lnTo>
                    <a:pt x="483616" y="35052"/>
                  </a:lnTo>
                  <a:lnTo>
                    <a:pt x="483616" y="86868"/>
                  </a:lnTo>
                  <a:lnTo>
                    <a:pt x="535432" y="86868"/>
                  </a:lnTo>
                  <a:lnTo>
                    <a:pt x="535432" y="35052"/>
                  </a:lnTo>
                  <a:close/>
                </a:path>
                <a:path w="570229" h="571500">
                  <a:moveTo>
                    <a:pt x="552704" y="346951"/>
                  </a:moveTo>
                  <a:lnTo>
                    <a:pt x="535432" y="346951"/>
                  </a:lnTo>
                  <a:lnTo>
                    <a:pt x="535432" y="363461"/>
                  </a:lnTo>
                  <a:lnTo>
                    <a:pt x="552704" y="363461"/>
                  </a:lnTo>
                  <a:lnTo>
                    <a:pt x="552704" y="346951"/>
                  </a:lnTo>
                  <a:close/>
                </a:path>
                <a:path w="570229" h="571500">
                  <a:moveTo>
                    <a:pt x="552704" y="260591"/>
                  </a:moveTo>
                  <a:lnTo>
                    <a:pt x="518160" y="260591"/>
                  </a:lnTo>
                  <a:lnTo>
                    <a:pt x="518160" y="277101"/>
                  </a:lnTo>
                  <a:lnTo>
                    <a:pt x="500888" y="277101"/>
                  </a:lnTo>
                  <a:lnTo>
                    <a:pt x="500888" y="294881"/>
                  </a:lnTo>
                  <a:lnTo>
                    <a:pt x="466344" y="294881"/>
                  </a:lnTo>
                  <a:lnTo>
                    <a:pt x="466344" y="277101"/>
                  </a:lnTo>
                  <a:lnTo>
                    <a:pt x="431800" y="277101"/>
                  </a:lnTo>
                  <a:lnTo>
                    <a:pt x="431800" y="294881"/>
                  </a:lnTo>
                  <a:lnTo>
                    <a:pt x="449072" y="294881"/>
                  </a:lnTo>
                  <a:lnTo>
                    <a:pt x="449072" y="312661"/>
                  </a:lnTo>
                  <a:lnTo>
                    <a:pt x="500888" y="312661"/>
                  </a:lnTo>
                  <a:lnTo>
                    <a:pt x="500888" y="363461"/>
                  </a:lnTo>
                  <a:lnTo>
                    <a:pt x="518160" y="363461"/>
                  </a:lnTo>
                  <a:lnTo>
                    <a:pt x="518160" y="346951"/>
                  </a:lnTo>
                  <a:lnTo>
                    <a:pt x="535432" y="346951"/>
                  </a:lnTo>
                  <a:lnTo>
                    <a:pt x="535432" y="312661"/>
                  </a:lnTo>
                  <a:lnTo>
                    <a:pt x="518160" y="312661"/>
                  </a:lnTo>
                  <a:lnTo>
                    <a:pt x="518160" y="294881"/>
                  </a:lnTo>
                  <a:lnTo>
                    <a:pt x="535432" y="294881"/>
                  </a:lnTo>
                  <a:lnTo>
                    <a:pt x="535432" y="277101"/>
                  </a:lnTo>
                  <a:lnTo>
                    <a:pt x="552704" y="277101"/>
                  </a:lnTo>
                  <a:lnTo>
                    <a:pt x="552704" y="260591"/>
                  </a:lnTo>
                  <a:close/>
                </a:path>
                <a:path w="570229" h="571500">
                  <a:moveTo>
                    <a:pt x="569976" y="415531"/>
                  </a:moveTo>
                  <a:lnTo>
                    <a:pt x="535432" y="415531"/>
                  </a:lnTo>
                  <a:lnTo>
                    <a:pt x="535432" y="433311"/>
                  </a:lnTo>
                  <a:lnTo>
                    <a:pt x="500888" y="433311"/>
                  </a:lnTo>
                  <a:lnTo>
                    <a:pt x="500888" y="415531"/>
                  </a:lnTo>
                  <a:lnTo>
                    <a:pt x="500888" y="399021"/>
                  </a:lnTo>
                  <a:lnTo>
                    <a:pt x="483616" y="399021"/>
                  </a:lnTo>
                  <a:lnTo>
                    <a:pt x="483616" y="433311"/>
                  </a:lnTo>
                  <a:lnTo>
                    <a:pt x="483616" y="484111"/>
                  </a:lnTo>
                  <a:lnTo>
                    <a:pt x="431800" y="484111"/>
                  </a:lnTo>
                  <a:lnTo>
                    <a:pt x="431800" y="433311"/>
                  </a:lnTo>
                  <a:lnTo>
                    <a:pt x="483616" y="433311"/>
                  </a:lnTo>
                  <a:lnTo>
                    <a:pt x="483616" y="399021"/>
                  </a:lnTo>
                  <a:lnTo>
                    <a:pt x="483616" y="381241"/>
                  </a:lnTo>
                  <a:lnTo>
                    <a:pt x="466344" y="381241"/>
                  </a:lnTo>
                  <a:lnTo>
                    <a:pt x="466344" y="363461"/>
                  </a:lnTo>
                  <a:lnTo>
                    <a:pt x="483616" y="363461"/>
                  </a:lnTo>
                  <a:lnTo>
                    <a:pt x="483616" y="346951"/>
                  </a:lnTo>
                  <a:lnTo>
                    <a:pt x="449072" y="346951"/>
                  </a:lnTo>
                  <a:lnTo>
                    <a:pt x="449072" y="399021"/>
                  </a:lnTo>
                  <a:lnTo>
                    <a:pt x="466344" y="399021"/>
                  </a:lnTo>
                  <a:lnTo>
                    <a:pt x="466344" y="415531"/>
                  </a:lnTo>
                  <a:lnTo>
                    <a:pt x="431800" y="415531"/>
                  </a:lnTo>
                  <a:lnTo>
                    <a:pt x="431800" y="399021"/>
                  </a:lnTo>
                  <a:lnTo>
                    <a:pt x="414528" y="399021"/>
                  </a:lnTo>
                  <a:lnTo>
                    <a:pt x="414528" y="381241"/>
                  </a:lnTo>
                  <a:lnTo>
                    <a:pt x="379984" y="381241"/>
                  </a:lnTo>
                  <a:lnTo>
                    <a:pt x="379984" y="363461"/>
                  </a:lnTo>
                  <a:lnTo>
                    <a:pt x="362712" y="363461"/>
                  </a:lnTo>
                  <a:lnTo>
                    <a:pt x="362712" y="381241"/>
                  </a:lnTo>
                  <a:lnTo>
                    <a:pt x="345440" y="381241"/>
                  </a:lnTo>
                  <a:lnTo>
                    <a:pt x="345440" y="399021"/>
                  </a:lnTo>
                  <a:lnTo>
                    <a:pt x="310896" y="399021"/>
                  </a:lnTo>
                  <a:lnTo>
                    <a:pt x="310896" y="449821"/>
                  </a:lnTo>
                  <a:lnTo>
                    <a:pt x="293624" y="449821"/>
                  </a:lnTo>
                  <a:lnTo>
                    <a:pt x="293624" y="467601"/>
                  </a:lnTo>
                  <a:lnTo>
                    <a:pt x="328168" y="467601"/>
                  </a:lnTo>
                  <a:lnTo>
                    <a:pt x="328168" y="449821"/>
                  </a:lnTo>
                  <a:lnTo>
                    <a:pt x="345440" y="449821"/>
                  </a:lnTo>
                  <a:lnTo>
                    <a:pt x="345440" y="433311"/>
                  </a:lnTo>
                  <a:lnTo>
                    <a:pt x="328168" y="433311"/>
                  </a:lnTo>
                  <a:lnTo>
                    <a:pt x="328168" y="415531"/>
                  </a:lnTo>
                  <a:lnTo>
                    <a:pt x="345440" y="415531"/>
                  </a:lnTo>
                  <a:lnTo>
                    <a:pt x="345440" y="433311"/>
                  </a:lnTo>
                  <a:lnTo>
                    <a:pt x="362712" y="433311"/>
                  </a:lnTo>
                  <a:lnTo>
                    <a:pt x="362712" y="415531"/>
                  </a:lnTo>
                  <a:lnTo>
                    <a:pt x="362712" y="399021"/>
                  </a:lnTo>
                  <a:lnTo>
                    <a:pt x="397256" y="399021"/>
                  </a:lnTo>
                  <a:lnTo>
                    <a:pt x="397256" y="433311"/>
                  </a:lnTo>
                  <a:lnTo>
                    <a:pt x="362712" y="433311"/>
                  </a:lnTo>
                  <a:lnTo>
                    <a:pt x="362712" y="449821"/>
                  </a:lnTo>
                  <a:lnTo>
                    <a:pt x="397256" y="449821"/>
                  </a:lnTo>
                  <a:lnTo>
                    <a:pt x="397256" y="467601"/>
                  </a:lnTo>
                  <a:lnTo>
                    <a:pt x="414528" y="467601"/>
                  </a:lnTo>
                  <a:lnTo>
                    <a:pt x="414528" y="484111"/>
                  </a:lnTo>
                  <a:lnTo>
                    <a:pt x="397256" y="484111"/>
                  </a:lnTo>
                  <a:lnTo>
                    <a:pt x="397256" y="467601"/>
                  </a:lnTo>
                  <a:lnTo>
                    <a:pt x="328168" y="467601"/>
                  </a:lnTo>
                  <a:lnTo>
                    <a:pt x="328168" y="484111"/>
                  </a:lnTo>
                  <a:lnTo>
                    <a:pt x="293624" y="484111"/>
                  </a:lnTo>
                  <a:lnTo>
                    <a:pt x="293624" y="467601"/>
                  </a:lnTo>
                  <a:lnTo>
                    <a:pt x="276352" y="467601"/>
                  </a:lnTo>
                  <a:lnTo>
                    <a:pt x="276352" y="449821"/>
                  </a:lnTo>
                  <a:lnTo>
                    <a:pt x="241808" y="449821"/>
                  </a:lnTo>
                  <a:lnTo>
                    <a:pt x="241808" y="467601"/>
                  </a:lnTo>
                  <a:lnTo>
                    <a:pt x="241808" y="484111"/>
                  </a:lnTo>
                  <a:lnTo>
                    <a:pt x="224536" y="484111"/>
                  </a:lnTo>
                  <a:lnTo>
                    <a:pt x="224536" y="467601"/>
                  </a:lnTo>
                  <a:lnTo>
                    <a:pt x="241808" y="467601"/>
                  </a:lnTo>
                  <a:lnTo>
                    <a:pt x="241808" y="449821"/>
                  </a:lnTo>
                  <a:lnTo>
                    <a:pt x="241808" y="433311"/>
                  </a:lnTo>
                  <a:lnTo>
                    <a:pt x="259080" y="433311"/>
                  </a:lnTo>
                  <a:lnTo>
                    <a:pt x="259080" y="415531"/>
                  </a:lnTo>
                  <a:lnTo>
                    <a:pt x="276352" y="415531"/>
                  </a:lnTo>
                  <a:lnTo>
                    <a:pt x="276352" y="449821"/>
                  </a:lnTo>
                  <a:lnTo>
                    <a:pt x="293624" y="449821"/>
                  </a:lnTo>
                  <a:lnTo>
                    <a:pt x="293624" y="415531"/>
                  </a:lnTo>
                  <a:lnTo>
                    <a:pt x="293624" y="399021"/>
                  </a:lnTo>
                  <a:lnTo>
                    <a:pt x="259080" y="399021"/>
                  </a:lnTo>
                  <a:lnTo>
                    <a:pt x="259080" y="381241"/>
                  </a:lnTo>
                  <a:lnTo>
                    <a:pt x="241808" y="381241"/>
                  </a:lnTo>
                  <a:lnTo>
                    <a:pt x="241808" y="363461"/>
                  </a:lnTo>
                  <a:lnTo>
                    <a:pt x="224536" y="363461"/>
                  </a:lnTo>
                  <a:lnTo>
                    <a:pt x="224536" y="329171"/>
                  </a:lnTo>
                  <a:lnTo>
                    <a:pt x="207264" y="329171"/>
                  </a:lnTo>
                  <a:lnTo>
                    <a:pt x="207264" y="363461"/>
                  </a:lnTo>
                  <a:lnTo>
                    <a:pt x="189992" y="363461"/>
                  </a:lnTo>
                  <a:lnTo>
                    <a:pt x="189992" y="381241"/>
                  </a:lnTo>
                  <a:lnTo>
                    <a:pt x="207264" y="381241"/>
                  </a:lnTo>
                  <a:lnTo>
                    <a:pt x="207264" y="399021"/>
                  </a:lnTo>
                  <a:lnTo>
                    <a:pt x="224536" y="399021"/>
                  </a:lnTo>
                  <a:lnTo>
                    <a:pt x="224536" y="449821"/>
                  </a:lnTo>
                  <a:lnTo>
                    <a:pt x="207264" y="449821"/>
                  </a:lnTo>
                  <a:lnTo>
                    <a:pt x="207264" y="501891"/>
                  </a:lnTo>
                  <a:lnTo>
                    <a:pt x="241808" y="501891"/>
                  </a:lnTo>
                  <a:lnTo>
                    <a:pt x="241808" y="536181"/>
                  </a:lnTo>
                  <a:lnTo>
                    <a:pt x="224536" y="536181"/>
                  </a:lnTo>
                  <a:lnTo>
                    <a:pt x="224536" y="553961"/>
                  </a:lnTo>
                  <a:lnTo>
                    <a:pt x="172720" y="553961"/>
                  </a:lnTo>
                  <a:lnTo>
                    <a:pt x="172720" y="536181"/>
                  </a:lnTo>
                  <a:lnTo>
                    <a:pt x="155448" y="536181"/>
                  </a:lnTo>
                  <a:lnTo>
                    <a:pt x="155448" y="570471"/>
                  </a:lnTo>
                  <a:lnTo>
                    <a:pt x="276352" y="570471"/>
                  </a:lnTo>
                  <a:lnTo>
                    <a:pt x="276352" y="553961"/>
                  </a:lnTo>
                  <a:lnTo>
                    <a:pt x="259080" y="553961"/>
                  </a:lnTo>
                  <a:lnTo>
                    <a:pt x="259080" y="501891"/>
                  </a:lnTo>
                  <a:lnTo>
                    <a:pt x="276352" y="501891"/>
                  </a:lnTo>
                  <a:lnTo>
                    <a:pt x="276352" y="519671"/>
                  </a:lnTo>
                  <a:lnTo>
                    <a:pt x="293624" y="519671"/>
                  </a:lnTo>
                  <a:lnTo>
                    <a:pt x="293624" y="536181"/>
                  </a:lnTo>
                  <a:lnTo>
                    <a:pt x="276352" y="536181"/>
                  </a:lnTo>
                  <a:lnTo>
                    <a:pt x="276352" y="553961"/>
                  </a:lnTo>
                  <a:lnTo>
                    <a:pt x="328168" y="553961"/>
                  </a:lnTo>
                  <a:lnTo>
                    <a:pt x="328168" y="536181"/>
                  </a:lnTo>
                  <a:lnTo>
                    <a:pt x="310896" y="536181"/>
                  </a:lnTo>
                  <a:lnTo>
                    <a:pt x="310896" y="501891"/>
                  </a:lnTo>
                  <a:lnTo>
                    <a:pt x="328168" y="501891"/>
                  </a:lnTo>
                  <a:lnTo>
                    <a:pt x="328168" y="519671"/>
                  </a:lnTo>
                  <a:lnTo>
                    <a:pt x="345440" y="519671"/>
                  </a:lnTo>
                  <a:lnTo>
                    <a:pt x="345440" y="553961"/>
                  </a:lnTo>
                  <a:lnTo>
                    <a:pt x="328168" y="553961"/>
                  </a:lnTo>
                  <a:lnTo>
                    <a:pt x="328168" y="570471"/>
                  </a:lnTo>
                  <a:lnTo>
                    <a:pt x="362712" y="570471"/>
                  </a:lnTo>
                  <a:lnTo>
                    <a:pt x="362712" y="519671"/>
                  </a:lnTo>
                  <a:lnTo>
                    <a:pt x="397256" y="519671"/>
                  </a:lnTo>
                  <a:lnTo>
                    <a:pt x="397256" y="501891"/>
                  </a:lnTo>
                  <a:lnTo>
                    <a:pt x="431800" y="501891"/>
                  </a:lnTo>
                  <a:lnTo>
                    <a:pt x="431800" y="519671"/>
                  </a:lnTo>
                  <a:lnTo>
                    <a:pt x="449072" y="519671"/>
                  </a:lnTo>
                  <a:lnTo>
                    <a:pt x="449072" y="501891"/>
                  </a:lnTo>
                  <a:lnTo>
                    <a:pt x="466344" y="501891"/>
                  </a:lnTo>
                  <a:lnTo>
                    <a:pt x="466344" y="519671"/>
                  </a:lnTo>
                  <a:lnTo>
                    <a:pt x="483616" y="519671"/>
                  </a:lnTo>
                  <a:lnTo>
                    <a:pt x="483616" y="501891"/>
                  </a:lnTo>
                  <a:lnTo>
                    <a:pt x="535432" y="501891"/>
                  </a:lnTo>
                  <a:lnTo>
                    <a:pt x="535432" y="519671"/>
                  </a:lnTo>
                  <a:lnTo>
                    <a:pt x="552704" y="519671"/>
                  </a:lnTo>
                  <a:lnTo>
                    <a:pt x="552704" y="484111"/>
                  </a:lnTo>
                  <a:lnTo>
                    <a:pt x="552704" y="467601"/>
                  </a:lnTo>
                  <a:lnTo>
                    <a:pt x="500888" y="467601"/>
                  </a:lnTo>
                  <a:lnTo>
                    <a:pt x="500888" y="449821"/>
                  </a:lnTo>
                  <a:lnTo>
                    <a:pt x="552704" y="449821"/>
                  </a:lnTo>
                  <a:lnTo>
                    <a:pt x="552704" y="433311"/>
                  </a:lnTo>
                  <a:lnTo>
                    <a:pt x="569976" y="433311"/>
                  </a:lnTo>
                  <a:lnTo>
                    <a:pt x="569976" y="415531"/>
                  </a:lnTo>
                  <a:close/>
                </a:path>
                <a:path w="570229" h="571500">
                  <a:moveTo>
                    <a:pt x="569976" y="381241"/>
                  </a:moveTo>
                  <a:lnTo>
                    <a:pt x="518160" y="381241"/>
                  </a:lnTo>
                  <a:lnTo>
                    <a:pt x="518160" y="415531"/>
                  </a:lnTo>
                  <a:lnTo>
                    <a:pt x="535432" y="415531"/>
                  </a:lnTo>
                  <a:lnTo>
                    <a:pt x="535432" y="399021"/>
                  </a:lnTo>
                  <a:lnTo>
                    <a:pt x="569976" y="399021"/>
                  </a:lnTo>
                  <a:lnTo>
                    <a:pt x="569976" y="381241"/>
                  </a:lnTo>
                  <a:close/>
                </a:path>
                <a:path w="570229" h="571500">
                  <a:moveTo>
                    <a:pt x="569976" y="294881"/>
                  </a:moveTo>
                  <a:lnTo>
                    <a:pt x="535432" y="294881"/>
                  </a:lnTo>
                  <a:lnTo>
                    <a:pt x="535432" y="312661"/>
                  </a:lnTo>
                  <a:lnTo>
                    <a:pt x="552704" y="312661"/>
                  </a:lnTo>
                  <a:lnTo>
                    <a:pt x="552704" y="346951"/>
                  </a:lnTo>
                  <a:lnTo>
                    <a:pt x="569976" y="346951"/>
                  </a:lnTo>
                  <a:lnTo>
                    <a:pt x="569976" y="294881"/>
                  </a:lnTo>
                  <a:close/>
                </a:path>
                <a:path w="570229" h="571500">
                  <a:moveTo>
                    <a:pt x="569976" y="174231"/>
                  </a:moveTo>
                  <a:lnTo>
                    <a:pt x="552704" y="174231"/>
                  </a:lnTo>
                  <a:lnTo>
                    <a:pt x="552704" y="190741"/>
                  </a:lnTo>
                  <a:lnTo>
                    <a:pt x="552704" y="208521"/>
                  </a:lnTo>
                  <a:lnTo>
                    <a:pt x="535432" y="208521"/>
                  </a:lnTo>
                  <a:lnTo>
                    <a:pt x="535432" y="190741"/>
                  </a:lnTo>
                  <a:lnTo>
                    <a:pt x="552704" y="190741"/>
                  </a:lnTo>
                  <a:lnTo>
                    <a:pt x="552704" y="174231"/>
                  </a:lnTo>
                  <a:lnTo>
                    <a:pt x="518160" y="174231"/>
                  </a:lnTo>
                  <a:lnTo>
                    <a:pt x="518160" y="156451"/>
                  </a:lnTo>
                  <a:lnTo>
                    <a:pt x="535432" y="156451"/>
                  </a:lnTo>
                  <a:lnTo>
                    <a:pt x="535432" y="138671"/>
                  </a:lnTo>
                  <a:lnTo>
                    <a:pt x="500888" y="138671"/>
                  </a:lnTo>
                  <a:lnTo>
                    <a:pt x="500888" y="156451"/>
                  </a:lnTo>
                  <a:lnTo>
                    <a:pt x="466344" y="156451"/>
                  </a:lnTo>
                  <a:lnTo>
                    <a:pt x="466344" y="190741"/>
                  </a:lnTo>
                  <a:lnTo>
                    <a:pt x="449072" y="190741"/>
                  </a:lnTo>
                  <a:lnTo>
                    <a:pt x="449072" y="226301"/>
                  </a:lnTo>
                  <a:lnTo>
                    <a:pt x="466344" y="226301"/>
                  </a:lnTo>
                  <a:lnTo>
                    <a:pt x="466344" y="208521"/>
                  </a:lnTo>
                  <a:lnTo>
                    <a:pt x="483616" y="208521"/>
                  </a:lnTo>
                  <a:lnTo>
                    <a:pt x="483616" y="226301"/>
                  </a:lnTo>
                  <a:lnTo>
                    <a:pt x="500888" y="226301"/>
                  </a:lnTo>
                  <a:lnTo>
                    <a:pt x="500888" y="208521"/>
                  </a:lnTo>
                  <a:lnTo>
                    <a:pt x="500888" y="190741"/>
                  </a:lnTo>
                  <a:lnTo>
                    <a:pt x="483616" y="190741"/>
                  </a:lnTo>
                  <a:lnTo>
                    <a:pt x="483616" y="174231"/>
                  </a:lnTo>
                  <a:lnTo>
                    <a:pt x="500888" y="174231"/>
                  </a:lnTo>
                  <a:lnTo>
                    <a:pt x="500888" y="190741"/>
                  </a:lnTo>
                  <a:lnTo>
                    <a:pt x="518160" y="190741"/>
                  </a:lnTo>
                  <a:lnTo>
                    <a:pt x="518160" y="242811"/>
                  </a:lnTo>
                  <a:lnTo>
                    <a:pt x="552704" y="242811"/>
                  </a:lnTo>
                  <a:lnTo>
                    <a:pt x="552704" y="226301"/>
                  </a:lnTo>
                  <a:lnTo>
                    <a:pt x="569976" y="226301"/>
                  </a:lnTo>
                  <a:lnTo>
                    <a:pt x="569976" y="208521"/>
                  </a:lnTo>
                  <a:lnTo>
                    <a:pt x="569976" y="174231"/>
                  </a:lnTo>
                  <a:close/>
                </a:path>
                <a:path w="570229" h="571500">
                  <a:moveTo>
                    <a:pt x="569976" y="0"/>
                  </a:moveTo>
                  <a:lnTo>
                    <a:pt x="552704" y="0"/>
                  </a:lnTo>
                  <a:lnTo>
                    <a:pt x="552704" y="17780"/>
                  </a:lnTo>
                  <a:lnTo>
                    <a:pt x="552704" y="104140"/>
                  </a:lnTo>
                  <a:lnTo>
                    <a:pt x="466344" y="104140"/>
                  </a:lnTo>
                  <a:lnTo>
                    <a:pt x="466344" y="17780"/>
                  </a:lnTo>
                  <a:lnTo>
                    <a:pt x="552704" y="17780"/>
                  </a:lnTo>
                  <a:lnTo>
                    <a:pt x="552704" y="0"/>
                  </a:lnTo>
                  <a:lnTo>
                    <a:pt x="449072" y="0"/>
                  </a:lnTo>
                  <a:lnTo>
                    <a:pt x="449072" y="17780"/>
                  </a:lnTo>
                  <a:lnTo>
                    <a:pt x="449072" y="104140"/>
                  </a:lnTo>
                  <a:lnTo>
                    <a:pt x="449072" y="121920"/>
                  </a:lnTo>
                  <a:lnTo>
                    <a:pt x="569976" y="121920"/>
                  </a:lnTo>
                  <a:lnTo>
                    <a:pt x="569976" y="104140"/>
                  </a:lnTo>
                  <a:lnTo>
                    <a:pt x="569976" y="17780"/>
                  </a:lnTo>
                  <a:lnTo>
                    <a:pt x="5699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Oriflame Sans 2.0" panose="020B0502020204020303" pitchFamily="34" charset="0"/>
              </a:endParaRPr>
            </a:p>
          </p:txBody>
        </p:sp>
        <p:sp>
          <p:nvSpPr>
            <p:cNvPr id="37" name="object 4">
              <a:extLst>
                <a:ext uri="{FF2B5EF4-FFF2-40B4-BE49-F238E27FC236}">
                  <a16:creationId xmlns:a16="http://schemas.microsoft.com/office/drawing/2014/main" id="{EEC17AD3-F0FB-B784-A8AE-50DECA91471B}"/>
                </a:ext>
              </a:extLst>
            </p:cNvPr>
            <p:cNvSpPr/>
            <p:nvPr/>
          </p:nvSpPr>
          <p:spPr>
            <a:xfrm>
              <a:off x="8433554" y="3041180"/>
              <a:ext cx="782160" cy="783902"/>
            </a:xfrm>
            <a:custGeom>
              <a:avLst/>
              <a:gdLst/>
              <a:ahLst/>
              <a:cxnLst/>
              <a:rect l="l" t="t" r="r" b="b"/>
              <a:pathLst>
                <a:path w="570229" h="571500">
                  <a:moveTo>
                    <a:pt x="34544" y="208534"/>
                  </a:moveTo>
                  <a:lnTo>
                    <a:pt x="17272" y="208534"/>
                  </a:lnTo>
                  <a:lnTo>
                    <a:pt x="17272" y="225044"/>
                  </a:lnTo>
                  <a:lnTo>
                    <a:pt x="0" y="225044"/>
                  </a:lnTo>
                  <a:lnTo>
                    <a:pt x="0" y="242824"/>
                  </a:lnTo>
                  <a:lnTo>
                    <a:pt x="17272" y="242824"/>
                  </a:lnTo>
                  <a:lnTo>
                    <a:pt x="17272" y="260604"/>
                  </a:lnTo>
                  <a:lnTo>
                    <a:pt x="34544" y="260604"/>
                  </a:lnTo>
                  <a:lnTo>
                    <a:pt x="34544" y="208534"/>
                  </a:lnTo>
                  <a:close/>
                </a:path>
                <a:path w="570229" h="571500">
                  <a:moveTo>
                    <a:pt x="34544" y="156464"/>
                  </a:moveTo>
                  <a:lnTo>
                    <a:pt x="17272" y="156464"/>
                  </a:lnTo>
                  <a:lnTo>
                    <a:pt x="17272" y="174244"/>
                  </a:lnTo>
                  <a:lnTo>
                    <a:pt x="0" y="174244"/>
                  </a:lnTo>
                  <a:lnTo>
                    <a:pt x="0" y="190754"/>
                  </a:lnTo>
                  <a:lnTo>
                    <a:pt x="34544" y="190754"/>
                  </a:lnTo>
                  <a:lnTo>
                    <a:pt x="34544" y="156464"/>
                  </a:lnTo>
                  <a:close/>
                </a:path>
                <a:path w="570229" h="571500">
                  <a:moveTo>
                    <a:pt x="51816" y="346964"/>
                  </a:moveTo>
                  <a:lnTo>
                    <a:pt x="34544" y="346964"/>
                  </a:lnTo>
                  <a:lnTo>
                    <a:pt x="34544" y="363474"/>
                  </a:lnTo>
                  <a:lnTo>
                    <a:pt x="17272" y="363474"/>
                  </a:lnTo>
                  <a:lnTo>
                    <a:pt x="17272" y="329184"/>
                  </a:lnTo>
                  <a:lnTo>
                    <a:pt x="0" y="329184"/>
                  </a:lnTo>
                  <a:lnTo>
                    <a:pt x="0" y="433324"/>
                  </a:lnTo>
                  <a:lnTo>
                    <a:pt x="51816" y="433324"/>
                  </a:lnTo>
                  <a:lnTo>
                    <a:pt x="51816" y="415544"/>
                  </a:lnTo>
                  <a:lnTo>
                    <a:pt x="17272" y="415544"/>
                  </a:lnTo>
                  <a:lnTo>
                    <a:pt x="17272" y="381254"/>
                  </a:lnTo>
                  <a:lnTo>
                    <a:pt x="51816" y="381254"/>
                  </a:lnTo>
                  <a:lnTo>
                    <a:pt x="51816" y="363474"/>
                  </a:lnTo>
                  <a:lnTo>
                    <a:pt x="51816" y="346964"/>
                  </a:lnTo>
                  <a:close/>
                </a:path>
                <a:path w="570229" h="571500">
                  <a:moveTo>
                    <a:pt x="51816" y="294894"/>
                  </a:moveTo>
                  <a:lnTo>
                    <a:pt x="17272" y="294894"/>
                  </a:lnTo>
                  <a:lnTo>
                    <a:pt x="17272" y="329184"/>
                  </a:lnTo>
                  <a:lnTo>
                    <a:pt x="34544" y="329184"/>
                  </a:lnTo>
                  <a:lnTo>
                    <a:pt x="34544" y="311404"/>
                  </a:lnTo>
                  <a:lnTo>
                    <a:pt x="51816" y="311404"/>
                  </a:lnTo>
                  <a:lnTo>
                    <a:pt x="51816" y="294894"/>
                  </a:lnTo>
                  <a:close/>
                </a:path>
                <a:path w="570229" h="571500">
                  <a:moveTo>
                    <a:pt x="51816" y="260604"/>
                  </a:moveTo>
                  <a:lnTo>
                    <a:pt x="34544" y="260604"/>
                  </a:lnTo>
                  <a:lnTo>
                    <a:pt x="34544" y="277114"/>
                  </a:lnTo>
                  <a:lnTo>
                    <a:pt x="51816" y="277114"/>
                  </a:lnTo>
                  <a:lnTo>
                    <a:pt x="51816" y="260604"/>
                  </a:lnTo>
                  <a:close/>
                </a:path>
                <a:path w="570229" h="571500">
                  <a:moveTo>
                    <a:pt x="69088" y="381254"/>
                  </a:moveTo>
                  <a:lnTo>
                    <a:pt x="51816" y="381254"/>
                  </a:lnTo>
                  <a:lnTo>
                    <a:pt x="51816" y="397764"/>
                  </a:lnTo>
                  <a:lnTo>
                    <a:pt x="69088" y="397764"/>
                  </a:lnTo>
                  <a:lnTo>
                    <a:pt x="69088" y="381254"/>
                  </a:lnTo>
                  <a:close/>
                </a:path>
                <a:path w="570229" h="571500">
                  <a:moveTo>
                    <a:pt x="86360" y="484124"/>
                  </a:moveTo>
                  <a:lnTo>
                    <a:pt x="34544" y="484124"/>
                  </a:lnTo>
                  <a:lnTo>
                    <a:pt x="34544" y="535940"/>
                  </a:lnTo>
                  <a:lnTo>
                    <a:pt x="86360" y="535940"/>
                  </a:lnTo>
                  <a:lnTo>
                    <a:pt x="86360" y="484124"/>
                  </a:lnTo>
                  <a:close/>
                </a:path>
                <a:path w="570229" h="571500">
                  <a:moveTo>
                    <a:pt x="86360" y="397764"/>
                  </a:moveTo>
                  <a:lnTo>
                    <a:pt x="69088" y="397764"/>
                  </a:lnTo>
                  <a:lnTo>
                    <a:pt x="69088" y="415544"/>
                  </a:lnTo>
                  <a:lnTo>
                    <a:pt x="86360" y="415544"/>
                  </a:lnTo>
                  <a:lnTo>
                    <a:pt x="86360" y="397764"/>
                  </a:lnTo>
                  <a:close/>
                </a:path>
                <a:path w="570229" h="571500">
                  <a:moveTo>
                    <a:pt x="86360" y="35052"/>
                  </a:moveTo>
                  <a:lnTo>
                    <a:pt x="34544" y="35052"/>
                  </a:lnTo>
                  <a:lnTo>
                    <a:pt x="34544" y="86868"/>
                  </a:lnTo>
                  <a:lnTo>
                    <a:pt x="86360" y="86868"/>
                  </a:lnTo>
                  <a:lnTo>
                    <a:pt x="86360" y="35052"/>
                  </a:lnTo>
                  <a:close/>
                </a:path>
                <a:path w="570229" h="571500">
                  <a:moveTo>
                    <a:pt x="120904" y="449072"/>
                  </a:moveTo>
                  <a:lnTo>
                    <a:pt x="103632" y="449072"/>
                  </a:lnTo>
                  <a:lnTo>
                    <a:pt x="103632" y="466852"/>
                  </a:lnTo>
                  <a:lnTo>
                    <a:pt x="103632" y="553212"/>
                  </a:lnTo>
                  <a:lnTo>
                    <a:pt x="17272" y="553212"/>
                  </a:lnTo>
                  <a:lnTo>
                    <a:pt x="17272" y="466852"/>
                  </a:lnTo>
                  <a:lnTo>
                    <a:pt x="103632" y="466852"/>
                  </a:lnTo>
                  <a:lnTo>
                    <a:pt x="103632" y="449072"/>
                  </a:lnTo>
                  <a:lnTo>
                    <a:pt x="0" y="449072"/>
                  </a:lnTo>
                  <a:lnTo>
                    <a:pt x="0" y="466852"/>
                  </a:lnTo>
                  <a:lnTo>
                    <a:pt x="0" y="553212"/>
                  </a:lnTo>
                  <a:lnTo>
                    <a:pt x="0" y="570992"/>
                  </a:lnTo>
                  <a:lnTo>
                    <a:pt x="120904" y="570992"/>
                  </a:lnTo>
                  <a:lnTo>
                    <a:pt x="120904" y="553212"/>
                  </a:lnTo>
                  <a:lnTo>
                    <a:pt x="120904" y="466852"/>
                  </a:lnTo>
                  <a:lnTo>
                    <a:pt x="120904" y="449072"/>
                  </a:lnTo>
                  <a:close/>
                </a:path>
                <a:path w="570229" h="571500">
                  <a:moveTo>
                    <a:pt x="120904" y="208534"/>
                  </a:moveTo>
                  <a:lnTo>
                    <a:pt x="103632" y="208534"/>
                  </a:lnTo>
                  <a:lnTo>
                    <a:pt x="103632" y="225044"/>
                  </a:lnTo>
                  <a:lnTo>
                    <a:pt x="120904" y="225044"/>
                  </a:lnTo>
                  <a:lnTo>
                    <a:pt x="120904" y="208534"/>
                  </a:lnTo>
                  <a:close/>
                </a:path>
                <a:path w="570229" h="571500">
                  <a:moveTo>
                    <a:pt x="120904" y="174244"/>
                  </a:moveTo>
                  <a:lnTo>
                    <a:pt x="103632" y="174244"/>
                  </a:lnTo>
                  <a:lnTo>
                    <a:pt x="103632" y="156464"/>
                  </a:lnTo>
                  <a:lnTo>
                    <a:pt x="86360" y="156464"/>
                  </a:lnTo>
                  <a:lnTo>
                    <a:pt x="86360" y="138684"/>
                  </a:lnTo>
                  <a:lnTo>
                    <a:pt x="51816" y="138684"/>
                  </a:lnTo>
                  <a:lnTo>
                    <a:pt x="51816" y="190754"/>
                  </a:lnTo>
                  <a:lnTo>
                    <a:pt x="34544" y="190754"/>
                  </a:lnTo>
                  <a:lnTo>
                    <a:pt x="34544" y="208534"/>
                  </a:lnTo>
                  <a:lnTo>
                    <a:pt x="51816" y="208534"/>
                  </a:lnTo>
                  <a:lnTo>
                    <a:pt x="51816" y="260604"/>
                  </a:lnTo>
                  <a:lnTo>
                    <a:pt x="69088" y="260604"/>
                  </a:lnTo>
                  <a:lnTo>
                    <a:pt x="69088" y="242824"/>
                  </a:lnTo>
                  <a:lnTo>
                    <a:pt x="86360" y="242824"/>
                  </a:lnTo>
                  <a:lnTo>
                    <a:pt x="86360" y="208534"/>
                  </a:lnTo>
                  <a:lnTo>
                    <a:pt x="69088" y="208534"/>
                  </a:lnTo>
                  <a:lnTo>
                    <a:pt x="69088" y="174244"/>
                  </a:lnTo>
                  <a:lnTo>
                    <a:pt x="86360" y="174244"/>
                  </a:lnTo>
                  <a:lnTo>
                    <a:pt x="86360" y="208534"/>
                  </a:lnTo>
                  <a:lnTo>
                    <a:pt x="103632" y="208534"/>
                  </a:lnTo>
                  <a:lnTo>
                    <a:pt x="103632" y="190754"/>
                  </a:lnTo>
                  <a:lnTo>
                    <a:pt x="120904" y="190754"/>
                  </a:lnTo>
                  <a:lnTo>
                    <a:pt x="120904" y="174244"/>
                  </a:lnTo>
                  <a:close/>
                </a:path>
                <a:path w="570229" h="571500">
                  <a:moveTo>
                    <a:pt x="120904" y="0"/>
                  </a:moveTo>
                  <a:lnTo>
                    <a:pt x="103632" y="0"/>
                  </a:lnTo>
                  <a:lnTo>
                    <a:pt x="103632" y="17780"/>
                  </a:lnTo>
                  <a:lnTo>
                    <a:pt x="103632" y="104140"/>
                  </a:lnTo>
                  <a:lnTo>
                    <a:pt x="17272" y="104140"/>
                  </a:lnTo>
                  <a:lnTo>
                    <a:pt x="17272" y="17780"/>
                  </a:lnTo>
                  <a:lnTo>
                    <a:pt x="103632" y="17780"/>
                  </a:lnTo>
                  <a:lnTo>
                    <a:pt x="103632" y="0"/>
                  </a:lnTo>
                  <a:lnTo>
                    <a:pt x="0" y="0"/>
                  </a:lnTo>
                  <a:lnTo>
                    <a:pt x="0" y="17780"/>
                  </a:lnTo>
                  <a:lnTo>
                    <a:pt x="0" y="104140"/>
                  </a:lnTo>
                  <a:lnTo>
                    <a:pt x="0" y="121920"/>
                  </a:lnTo>
                  <a:lnTo>
                    <a:pt x="120904" y="121920"/>
                  </a:lnTo>
                  <a:lnTo>
                    <a:pt x="120904" y="104140"/>
                  </a:lnTo>
                  <a:lnTo>
                    <a:pt x="120904" y="17780"/>
                  </a:lnTo>
                  <a:lnTo>
                    <a:pt x="120904" y="0"/>
                  </a:lnTo>
                  <a:close/>
                </a:path>
                <a:path w="570229" h="571500">
                  <a:moveTo>
                    <a:pt x="138176" y="138684"/>
                  </a:moveTo>
                  <a:lnTo>
                    <a:pt x="103632" y="138684"/>
                  </a:lnTo>
                  <a:lnTo>
                    <a:pt x="103632" y="156464"/>
                  </a:lnTo>
                  <a:lnTo>
                    <a:pt x="138176" y="156464"/>
                  </a:lnTo>
                  <a:lnTo>
                    <a:pt x="138176" y="138684"/>
                  </a:lnTo>
                  <a:close/>
                </a:path>
                <a:path w="570229" h="571500">
                  <a:moveTo>
                    <a:pt x="155448" y="104394"/>
                  </a:moveTo>
                  <a:lnTo>
                    <a:pt x="138176" y="104394"/>
                  </a:lnTo>
                  <a:lnTo>
                    <a:pt x="138176" y="122174"/>
                  </a:lnTo>
                  <a:lnTo>
                    <a:pt x="155448" y="122174"/>
                  </a:lnTo>
                  <a:lnTo>
                    <a:pt x="155448" y="104394"/>
                  </a:lnTo>
                  <a:close/>
                </a:path>
                <a:path w="570229" h="571500">
                  <a:moveTo>
                    <a:pt x="172720" y="501904"/>
                  </a:moveTo>
                  <a:lnTo>
                    <a:pt x="155448" y="501904"/>
                  </a:lnTo>
                  <a:lnTo>
                    <a:pt x="155448" y="484124"/>
                  </a:lnTo>
                  <a:lnTo>
                    <a:pt x="138176" y="484124"/>
                  </a:lnTo>
                  <a:lnTo>
                    <a:pt x="138176" y="519684"/>
                  </a:lnTo>
                  <a:lnTo>
                    <a:pt x="172720" y="519684"/>
                  </a:lnTo>
                  <a:lnTo>
                    <a:pt x="172720" y="501904"/>
                  </a:lnTo>
                  <a:close/>
                </a:path>
                <a:path w="570229" h="571500">
                  <a:moveTo>
                    <a:pt x="172720" y="1524"/>
                  </a:moveTo>
                  <a:lnTo>
                    <a:pt x="155448" y="1524"/>
                  </a:lnTo>
                  <a:lnTo>
                    <a:pt x="155448" y="18034"/>
                  </a:lnTo>
                  <a:lnTo>
                    <a:pt x="172720" y="18034"/>
                  </a:lnTo>
                  <a:lnTo>
                    <a:pt x="172720" y="1524"/>
                  </a:lnTo>
                  <a:close/>
                </a:path>
                <a:path w="570229" h="571500">
                  <a:moveTo>
                    <a:pt x="189992" y="553974"/>
                  </a:moveTo>
                  <a:lnTo>
                    <a:pt x="172720" y="553974"/>
                  </a:lnTo>
                  <a:lnTo>
                    <a:pt x="172720" y="536194"/>
                  </a:lnTo>
                  <a:lnTo>
                    <a:pt x="155448" y="536194"/>
                  </a:lnTo>
                  <a:lnTo>
                    <a:pt x="155448" y="570484"/>
                  </a:lnTo>
                  <a:lnTo>
                    <a:pt x="189992" y="570484"/>
                  </a:lnTo>
                  <a:lnTo>
                    <a:pt x="189992" y="553974"/>
                  </a:lnTo>
                  <a:close/>
                </a:path>
                <a:path w="570229" h="571500">
                  <a:moveTo>
                    <a:pt x="189992" y="329184"/>
                  </a:moveTo>
                  <a:lnTo>
                    <a:pt x="172720" y="329184"/>
                  </a:lnTo>
                  <a:lnTo>
                    <a:pt x="172720" y="346964"/>
                  </a:lnTo>
                  <a:lnTo>
                    <a:pt x="189992" y="346964"/>
                  </a:lnTo>
                  <a:lnTo>
                    <a:pt x="189992" y="329184"/>
                  </a:lnTo>
                  <a:close/>
                </a:path>
                <a:path w="570229" h="571500">
                  <a:moveTo>
                    <a:pt x="189992" y="104394"/>
                  </a:moveTo>
                  <a:lnTo>
                    <a:pt x="172720" y="104394"/>
                  </a:lnTo>
                  <a:lnTo>
                    <a:pt x="172720" y="122174"/>
                  </a:lnTo>
                  <a:lnTo>
                    <a:pt x="189992" y="122174"/>
                  </a:lnTo>
                  <a:lnTo>
                    <a:pt x="189992" y="104394"/>
                  </a:lnTo>
                  <a:close/>
                </a:path>
                <a:path w="570229" h="571500">
                  <a:moveTo>
                    <a:pt x="207264" y="397764"/>
                  </a:moveTo>
                  <a:lnTo>
                    <a:pt x="189992" y="397764"/>
                  </a:lnTo>
                  <a:lnTo>
                    <a:pt x="189992" y="415544"/>
                  </a:lnTo>
                  <a:lnTo>
                    <a:pt x="207264" y="415544"/>
                  </a:lnTo>
                  <a:lnTo>
                    <a:pt x="207264" y="397764"/>
                  </a:lnTo>
                  <a:close/>
                </a:path>
                <a:path w="570229" h="571500">
                  <a:moveTo>
                    <a:pt x="207264" y="122174"/>
                  </a:moveTo>
                  <a:lnTo>
                    <a:pt x="189992" y="122174"/>
                  </a:lnTo>
                  <a:lnTo>
                    <a:pt x="189992" y="138684"/>
                  </a:lnTo>
                  <a:lnTo>
                    <a:pt x="207264" y="138684"/>
                  </a:lnTo>
                  <a:lnTo>
                    <a:pt x="207264" y="122174"/>
                  </a:lnTo>
                  <a:close/>
                </a:path>
                <a:path w="570229" h="571500">
                  <a:moveTo>
                    <a:pt x="224536" y="138684"/>
                  </a:moveTo>
                  <a:lnTo>
                    <a:pt x="207264" y="138684"/>
                  </a:lnTo>
                  <a:lnTo>
                    <a:pt x="207264" y="156464"/>
                  </a:lnTo>
                  <a:lnTo>
                    <a:pt x="224536" y="156464"/>
                  </a:lnTo>
                  <a:lnTo>
                    <a:pt x="224536" y="138684"/>
                  </a:lnTo>
                  <a:close/>
                </a:path>
                <a:path w="570229" h="571500">
                  <a:moveTo>
                    <a:pt x="224536" y="87884"/>
                  </a:moveTo>
                  <a:lnTo>
                    <a:pt x="207264" y="87884"/>
                  </a:lnTo>
                  <a:lnTo>
                    <a:pt x="207264" y="122174"/>
                  </a:lnTo>
                  <a:lnTo>
                    <a:pt x="224536" y="122174"/>
                  </a:lnTo>
                  <a:lnTo>
                    <a:pt x="224536" y="87884"/>
                  </a:lnTo>
                  <a:close/>
                </a:path>
                <a:path w="570229" h="571500">
                  <a:moveTo>
                    <a:pt x="241808" y="311404"/>
                  </a:moveTo>
                  <a:lnTo>
                    <a:pt x="224536" y="311404"/>
                  </a:lnTo>
                  <a:lnTo>
                    <a:pt x="224536" y="329184"/>
                  </a:lnTo>
                  <a:lnTo>
                    <a:pt x="207264" y="329184"/>
                  </a:lnTo>
                  <a:lnTo>
                    <a:pt x="207264" y="363474"/>
                  </a:lnTo>
                  <a:lnTo>
                    <a:pt x="172720" y="363474"/>
                  </a:lnTo>
                  <a:lnTo>
                    <a:pt x="172720" y="346964"/>
                  </a:lnTo>
                  <a:lnTo>
                    <a:pt x="138176" y="346964"/>
                  </a:lnTo>
                  <a:lnTo>
                    <a:pt x="138176" y="329184"/>
                  </a:lnTo>
                  <a:lnTo>
                    <a:pt x="155448" y="329184"/>
                  </a:lnTo>
                  <a:lnTo>
                    <a:pt x="155448" y="311404"/>
                  </a:lnTo>
                  <a:lnTo>
                    <a:pt x="189992" y="311404"/>
                  </a:lnTo>
                  <a:lnTo>
                    <a:pt x="189992" y="294894"/>
                  </a:lnTo>
                  <a:lnTo>
                    <a:pt x="207264" y="294894"/>
                  </a:lnTo>
                  <a:lnTo>
                    <a:pt x="207264" y="311404"/>
                  </a:lnTo>
                  <a:lnTo>
                    <a:pt x="224536" y="311404"/>
                  </a:lnTo>
                  <a:lnTo>
                    <a:pt x="224536" y="260604"/>
                  </a:lnTo>
                  <a:lnTo>
                    <a:pt x="207264" y="260604"/>
                  </a:lnTo>
                  <a:lnTo>
                    <a:pt x="207264" y="242824"/>
                  </a:lnTo>
                  <a:lnTo>
                    <a:pt x="189992" y="242824"/>
                  </a:lnTo>
                  <a:lnTo>
                    <a:pt x="189992" y="225044"/>
                  </a:lnTo>
                  <a:lnTo>
                    <a:pt x="172720" y="225044"/>
                  </a:lnTo>
                  <a:lnTo>
                    <a:pt x="172720" y="208534"/>
                  </a:lnTo>
                  <a:lnTo>
                    <a:pt x="189992" y="208534"/>
                  </a:lnTo>
                  <a:lnTo>
                    <a:pt x="189992" y="225044"/>
                  </a:lnTo>
                  <a:lnTo>
                    <a:pt x="207264" y="225044"/>
                  </a:lnTo>
                  <a:lnTo>
                    <a:pt x="207264" y="190754"/>
                  </a:lnTo>
                  <a:lnTo>
                    <a:pt x="189992" y="190754"/>
                  </a:lnTo>
                  <a:lnTo>
                    <a:pt x="189992" y="174244"/>
                  </a:lnTo>
                  <a:lnTo>
                    <a:pt x="207264" y="174244"/>
                  </a:lnTo>
                  <a:lnTo>
                    <a:pt x="207264" y="156464"/>
                  </a:lnTo>
                  <a:lnTo>
                    <a:pt x="189992" y="156464"/>
                  </a:lnTo>
                  <a:lnTo>
                    <a:pt x="189992" y="138684"/>
                  </a:lnTo>
                  <a:lnTo>
                    <a:pt x="155448" y="138684"/>
                  </a:lnTo>
                  <a:lnTo>
                    <a:pt x="155448" y="156464"/>
                  </a:lnTo>
                  <a:lnTo>
                    <a:pt x="138176" y="156464"/>
                  </a:lnTo>
                  <a:lnTo>
                    <a:pt x="138176" y="190754"/>
                  </a:lnTo>
                  <a:lnTo>
                    <a:pt x="155448" y="190754"/>
                  </a:lnTo>
                  <a:lnTo>
                    <a:pt x="155448" y="174244"/>
                  </a:lnTo>
                  <a:lnTo>
                    <a:pt x="172720" y="174244"/>
                  </a:lnTo>
                  <a:lnTo>
                    <a:pt x="172720" y="190754"/>
                  </a:lnTo>
                  <a:lnTo>
                    <a:pt x="155448" y="190754"/>
                  </a:lnTo>
                  <a:lnTo>
                    <a:pt x="155448" y="208534"/>
                  </a:lnTo>
                  <a:lnTo>
                    <a:pt x="138176" y="208534"/>
                  </a:lnTo>
                  <a:lnTo>
                    <a:pt x="138176" y="225044"/>
                  </a:lnTo>
                  <a:lnTo>
                    <a:pt x="155448" y="225044"/>
                  </a:lnTo>
                  <a:lnTo>
                    <a:pt x="155448" y="242824"/>
                  </a:lnTo>
                  <a:lnTo>
                    <a:pt x="172720" y="242824"/>
                  </a:lnTo>
                  <a:lnTo>
                    <a:pt x="172720" y="260604"/>
                  </a:lnTo>
                  <a:lnTo>
                    <a:pt x="189992" y="260604"/>
                  </a:lnTo>
                  <a:lnTo>
                    <a:pt x="189992" y="277114"/>
                  </a:lnTo>
                  <a:lnTo>
                    <a:pt x="172720" y="277114"/>
                  </a:lnTo>
                  <a:lnTo>
                    <a:pt x="172720" y="260604"/>
                  </a:lnTo>
                  <a:lnTo>
                    <a:pt x="138176" y="260604"/>
                  </a:lnTo>
                  <a:lnTo>
                    <a:pt x="138176" y="242824"/>
                  </a:lnTo>
                  <a:lnTo>
                    <a:pt x="120904" y="242824"/>
                  </a:lnTo>
                  <a:lnTo>
                    <a:pt x="120904" y="260604"/>
                  </a:lnTo>
                  <a:lnTo>
                    <a:pt x="120904" y="277114"/>
                  </a:lnTo>
                  <a:lnTo>
                    <a:pt x="103632" y="277114"/>
                  </a:lnTo>
                  <a:lnTo>
                    <a:pt x="103632" y="260604"/>
                  </a:lnTo>
                  <a:lnTo>
                    <a:pt x="120904" y="260604"/>
                  </a:lnTo>
                  <a:lnTo>
                    <a:pt x="120904" y="242824"/>
                  </a:lnTo>
                  <a:lnTo>
                    <a:pt x="86360" y="242824"/>
                  </a:lnTo>
                  <a:lnTo>
                    <a:pt x="86360" y="260604"/>
                  </a:lnTo>
                  <a:lnTo>
                    <a:pt x="69088" y="260604"/>
                  </a:lnTo>
                  <a:lnTo>
                    <a:pt x="69088" y="277114"/>
                  </a:lnTo>
                  <a:lnTo>
                    <a:pt x="86360" y="277114"/>
                  </a:lnTo>
                  <a:lnTo>
                    <a:pt x="86360" y="294894"/>
                  </a:lnTo>
                  <a:lnTo>
                    <a:pt x="138176" y="294894"/>
                  </a:lnTo>
                  <a:lnTo>
                    <a:pt x="138176" y="311404"/>
                  </a:lnTo>
                  <a:lnTo>
                    <a:pt x="103632" y="311404"/>
                  </a:lnTo>
                  <a:lnTo>
                    <a:pt x="103632" y="329184"/>
                  </a:lnTo>
                  <a:lnTo>
                    <a:pt x="120904" y="329184"/>
                  </a:lnTo>
                  <a:lnTo>
                    <a:pt x="120904" y="346964"/>
                  </a:lnTo>
                  <a:lnTo>
                    <a:pt x="86360" y="346964"/>
                  </a:lnTo>
                  <a:lnTo>
                    <a:pt x="86360" y="294894"/>
                  </a:lnTo>
                  <a:lnTo>
                    <a:pt x="69088" y="294894"/>
                  </a:lnTo>
                  <a:lnTo>
                    <a:pt x="69088" y="311404"/>
                  </a:lnTo>
                  <a:lnTo>
                    <a:pt x="51816" y="311404"/>
                  </a:lnTo>
                  <a:lnTo>
                    <a:pt x="51816" y="346964"/>
                  </a:lnTo>
                  <a:lnTo>
                    <a:pt x="69088" y="346964"/>
                  </a:lnTo>
                  <a:lnTo>
                    <a:pt x="69088" y="363474"/>
                  </a:lnTo>
                  <a:lnTo>
                    <a:pt x="120904" y="363474"/>
                  </a:lnTo>
                  <a:lnTo>
                    <a:pt x="120904" y="381254"/>
                  </a:lnTo>
                  <a:lnTo>
                    <a:pt x="86360" y="381254"/>
                  </a:lnTo>
                  <a:lnTo>
                    <a:pt x="86360" y="397764"/>
                  </a:lnTo>
                  <a:lnTo>
                    <a:pt x="138176" y="397764"/>
                  </a:lnTo>
                  <a:lnTo>
                    <a:pt x="138176" y="415544"/>
                  </a:lnTo>
                  <a:lnTo>
                    <a:pt x="86360" y="415544"/>
                  </a:lnTo>
                  <a:lnTo>
                    <a:pt x="86360" y="433324"/>
                  </a:lnTo>
                  <a:lnTo>
                    <a:pt x="138176" y="433324"/>
                  </a:lnTo>
                  <a:lnTo>
                    <a:pt x="138176" y="467614"/>
                  </a:lnTo>
                  <a:lnTo>
                    <a:pt x="155448" y="467614"/>
                  </a:lnTo>
                  <a:lnTo>
                    <a:pt x="155448" y="484124"/>
                  </a:lnTo>
                  <a:lnTo>
                    <a:pt x="172720" y="484124"/>
                  </a:lnTo>
                  <a:lnTo>
                    <a:pt x="172720" y="415544"/>
                  </a:lnTo>
                  <a:lnTo>
                    <a:pt x="155448" y="415544"/>
                  </a:lnTo>
                  <a:lnTo>
                    <a:pt x="155448" y="381254"/>
                  </a:lnTo>
                  <a:lnTo>
                    <a:pt x="207264" y="381254"/>
                  </a:lnTo>
                  <a:lnTo>
                    <a:pt x="207264" y="397764"/>
                  </a:lnTo>
                  <a:lnTo>
                    <a:pt x="224536" y="397764"/>
                  </a:lnTo>
                  <a:lnTo>
                    <a:pt x="224536" y="363474"/>
                  </a:lnTo>
                  <a:lnTo>
                    <a:pt x="241808" y="363474"/>
                  </a:lnTo>
                  <a:lnTo>
                    <a:pt x="241808" y="311404"/>
                  </a:lnTo>
                  <a:close/>
                </a:path>
                <a:path w="570229" h="571500">
                  <a:moveTo>
                    <a:pt x="259080" y="294894"/>
                  </a:moveTo>
                  <a:lnTo>
                    <a:pt x="241808" y="294894"/>
                  </a:lnTo>
                  <a:lnTo>
                    <a:pt x="241808" y="311404"/>
                  </a:lnTo>
                  <a:lnTo>
                    <a:pt x="259080" y="311404"/>
                  </a:lnTo>
                  <a:lnTo>
                    <a:pt x="259080" y="294894"/>
                  </a:lnTo>
                  <a:close/>
                </a:path>
                <a:path w="570229" h="571500">
                  <a:moveTo>
                    <a:pt x="276352" y="311404"/>
                  </a:moveTo>
                  <a:lnTo>
                    <a:pt x="259080" y="311404"/>
                  </a:lnTo>
                  <a:lnTo>
                    <a:pt x="259080" y="329184"/>
                  </a:lnTo>
                  <a:lnTo>
                    <a:pt x="276352" y="329184"/>
                  </a:lnTo>
                  <a:lnTo>
                    <a:pt x="276352" y="311404"/>
                  </a:lnTo>
                  <a:close/>
                </a:path>
                <a:path w="570229" h="571500">
                  <a:moveTo>
                    <a:pt x="293624" y="294894"/>
                  </a:moveTo>
                  <a:lnTo>
                    <a:pt x="276352" y="294894"/>
                  </a:lnTo>
                  <a:lnTo>
                    <a:pt x="276352" y="311404"/>
                  </a:lnTo>
                  <a:lnTo>
                    <a:pt x="293624" y="311404"/>
                  </a:lnTo>
                  <a:lnTo>
                    <a:pt x="293624" y="294894"/>
                  </a:lnTo>
                  <a:close/>
                </a:path>
                <a:path w="570229" h="571500">
                  <a:moveTo>
                    <a:pt x="293624" y="208534"/>
                  </a:moveTo>
                  <a:lnTo>
                    <a:pt x="224536" y="208534"/>
                  </a:lnTo>
                  <a:lnTo>
                    <a:pt x="224536" y="260604"/>
                  </a:lnTo>
                  <a:lnTo>
                    <a:pt x="259080" y="260604"/>
                  </a:lnTo>
                  <a:lnTo>
                    <a:pt x="259080" y="277114"/>
                  </a:lnTo>
                  <a:lnTo>
                    <a:pt x="276352" y="277114"/>
                  </a:lnTo>
                  <a:lnTo>
                    <a:pt x="276352" y="260604"/>
                  </a:lnTo>
                  <a:lnTo>
                    <a:pt x="293624" y="260604"/>
                  </a:lnTo>
                  <a:lnTo>
                    <a:pt x="293624" y="208534"/>
                  </a:lnTo>
                  <a:close/>
                </a:path>
                <a:path w="570229" h="571500">
                  <a:moveTo>
                    <a:pt x="293624" y="174244"/>
                  </a:moveTo>
                  <a:lnTo>
                    <a:pt x="276352" y="174244"/>
                  </a:lnTo>
                  <a:lnTo>
                    <a:pt x="276352" y="122174"/>
                  </a:lnTo>
                  <a:lnTo>
                    <a:pt x="259080" y="122174"/>
                  </a:lnTo>
                  <a:lnTo>
                    <a:pt x="259080" y="104394"/>
                  </a:lnTo>
                  <a:lnTo>
                    <a:pt x="241808" y="104394"/>
                  </a:lnTo>
                  <a:lnTo>
                    <a:pt x="241808" y="156464"/>
                  </a:lnTo>
                  <a:lnTo>
                    <a:pt x="224536" y="156464"/>
                  </a:lnTo>
                  <a:lnTo>
                    <a:pt x="224536" y="190754"/>
                  </a:lnTo>
                  <a:lnTo>
                    <a:pt x="241808" y="190754"/>
                  </a:lnTo>
                  <a:lnTo>
                    <a:pt x="241808" y="174244"/>
                  </a:lnTo>
                  <a:lnTo>
                    <a:pt x="259080" y="174244"/>
                  </a:lnTo>
                  <a:lnTo>
                    <a:pt x="259080" y="190754"/>
                  </a:lnTo>
                  <a:lnTo>
                    <a:pt x="293624" y="190754"/>
                  </a:lnTo>
                  <a:lnTo>
                    <a:pt x="293624" y="174244"/>
                  </a:lnTo>
                  <a:close/>
                </a:path>
                <a:path w="570229" h="571500">
                  <a:moveTo>
                    <a:pt x="310896" y="346964"/>
                  </a:moveTo>
                  <a:lnTo>
                    <a:pt x="293624" y="346964"/>
                  </a:lnTo>
                  <a:lnTo>
                    <a:pt x="293624" y="329184"/>
                  </a:lnTo>
                  <a:lnTo>
                    <a:pt x="276352" y="329184"/>
                  </a:lnTo>
                  <a:lnTo>
                    <a:pt x="276352" y="346964"/>
                  </a:lnTo>
                  <a:lnTo>
                    <a:pt x="259080" y="346964"/>
                  </a:lnTo>
                  <a:lnTo>
                    <a:pt x="259080" y="363474"/>
                  </a:lnTo>
                  <a:lnTo>
                    <a:pt x="241808" y="363474"/>
                  </a:lnTo>
                  <a:lnTo>
                    <a:pt x="241808" y="397764"/>
                  </a:lnTo>
                  <a:lnTo>
                    <a:pt x="224536" y="397764"/>
                  </a:lnTo>
                  <a:lnTo>
                    <a:pt x="224536" y="415544"/>
                  </a:lnTo>
                  <a:lnTo>
                    <a:pt x="207264" y="415544"/>
                  </a:lnTo>
                  <a:lnTo>
                    <a:pt x="207264" y="433324"/>
                  </a:lnTo>
                  <a:lnTo>
                    <a:pt x="224536" y="433324"/>
                  </a:lnTo>
                  <a:lnTo>
                    <a:pt x="224536" y="449834"/>
                  </a:lnTo>
                  <a:lnTo>
                    <a:pt x="189992" y="449834"/>
                  </a:lnTo>
                  <a:lnTo>
                    <a:pt x="189992" y="501904"/>
                  </a:lnTo>
                  <a:lnTo>
                    <a:pt x="241808" y="501904"/>
                  </a:lnTo>
                  <a:lnTo>
                    <a:pt x="241808" y="536194"/>
                  </a:lnTo>
                  <a:lnTo>
                    <a:pt x="224536" y="536194"/>
                  </a:lnTo>
                  <a:lnTo>
                    <a:pt x="224536" y="519684"/>
                  </a:lnTo>
                  <a:lnTo>
                    <a:pt x="172720" y="519684"/>
                  </a:lnTo>
                  <a:lnTo>
                    <a:pt x="172720" y="536194"/>
                  </a:lnTo>
                  <a:lnTo>
                    <a:pt x="207264" y="536194"/>
                  </a:lnTo>
                  <a:lnTo>
                    <a:pt x="207264" y="570484"/>
                  </a:lnTo>
                  <a:lnTo>
                    <a:pt x="276352" y="570484"/>
                  </a:lnTo>
                  <a:lnTo>
                    <a:pt x="276352" y="553974"/>
                  </a:lnTo>
                  <a:lnTo>
                    <a:pt x="259080" y="553974"/>
                  </a:lnTo>
                  <a:lnTo>
                    <a:pt x="259080" y="536194"/>
                  </a:lnTo>
                  <a:lnTo>
                    <a:pt x="276352" y="536194"/>
                  </a:lnTo>
                  <a:lnTo>
                    <a:pt x="276352" y="519684"/>
                  </a:lnTo>
                  <a:lnTo>
                    <a:pt x="259080" y="519684"/>
                  </a:lnTo>
                  <a:lnTo>
                    <a:pt x="259080" y="501904"/>
                  </a:lnTo>
                  <a:lnTo>
                    <a:pt x="276352" y="501904"/>
                  </a:lnTo>
                  <a:lnTo>
                    <a:pt x="276352" y="484124"/>
                  </a:lnTo>
                  <a:lnTo>
                    <a:pt x="259080" y="484124"/>
                  </a:lnTo>
                  <a:lnTo>
                    <a:pt x="259080" y="467614"/>
                  </a:lnTo>
                  <a:lnTo>
                    <a:pt x="259080" y="433324"/>
                  </a:lnTo>
                  <a:lnTo>
                    <a:pt x="241808" y="433324"/>
                  </a:lnTo>
                  <a:lnTo>
                    <a:pt x="241808" y="467614"/>
                  </a:lnTo>
                  <a:lnTo>
                    <a:pt x="241808" y="484124"/>
                  </a:lnTo>
                  <a:lnTo>
                    <a:pt x="224536" y="484124"/>
                  </a:lnTo>
                  <a:lnTo>
                    <a:pt x="224536" y="467614"/>
                  </a:lnTo>
                  <a:lnTo>
                    <a:pt x="241808" y="467614"/>
                  </a:lnTo>
                  <a:lnTo>
                    <a:pt x="241808" y="433324"/>
                  </a:lnTo>
                  <a:lnTo>
                    <a:pt x="241808" y="415544"/>
                  </a:lnTo>
                  <a:lnTo>
                    <a:pt x="310896" y="415544"/>
                  </a:lnTo>
                  <a:lnTo>
                    <a:pt x="310896" y="397764"/>
                  </a:lnTo>
                  <a:lnTo>
                    <a:pt x="259080" y="397764"/>
                  </a:lnTo>
                  <a:lnTo>
                    <a:pt x="259080" y="381254"/>
                  </a:lnTo>
                  <a:lnTo>
                    <a:pt x="293624" y="381254"/>
                  </a:lnTo>
                  <a:lnTo>
                    <a:pt x="293624" y="363474"/>
                  </a:lnTo>
                  <a:lnTo>
                    <a:pt x="310896" y="363474"/>
                  </a:lnTo>
                  <a:lnTo>
                    <a:pt x="310896" y="346964"/>
                  </a:lnTo>
                  <a:close/>
                </a:path>
                <a:path w="570229" h="571500">
                  <a:moveTo>
                    <a:pt x="310896" y="190754"/>
                  </a:moveTo>
                  <a:lnTo>
                    <a:pt x="293624" y="190754"/>
                  </a:lnTo>
                  <a:lnTo>
                    <a:pt x="293624" y="208534"/>
                  </a:lnTo>
                  <a:lnTo>
                    <a:pt x="310896" y="208534"/>
                  </a:lnTo>
                  <a:lnTo>
                    <a:pt x="310896" y="190754"/>
                  </a:lnTo>
                  <a:close/>
                </a:path>
                <a:path w="570229" h="571500">
                  <a:moveTo>
                    <a:pt x="310896" y="18034"/>
                  </a:moveTo>
                  <a:lnTo>
                    <a:pt x="293624" y="18034"/>
                  </a:lnTo>
                  <a:lnTo>
                    <a:pt x="293624" y="35814"/>
                  </a:lnTo>
                  <a:lnTo>
                    <a:pt x="293624" y="52324"/>
                  </a:lnTo>
                  <a:lnTo>
                    <a:pt x="276352" y="52324"/>
                  </a:lnTo>
                  <a:lnTo>
                    <a:pt x="276352" y="35814"/>
                  </a:lnTo>
                  <a:lnTo>
                    <a:pt x="293624" y="35814"/>
                  </a:lnTo>
                  <a:lnTo>
                    <a:pt x="293624" y="18034"/>
                  </a:lnTo>
                  <a:lnTo>
                    <a:pt x="293624" y="1524"/>
                  </a:lnTo>
                  <a:lnTo>
                    <a:pt x="276352" y="1524"/>
                  </a:lnTo>
                  <a:lnTo>
                    <a:pt x="276352" y="18034"/>
                  </a:lnTo>
                  <a:lnTo>
                    <a:pt x="241808" y="18034"/>
                  </a:lnTo>
                  <a:lnTo>
                    <a:pt x="241808" y="35814"/>
                  </a:lnTo>
                  <a:lnTo>
                    <a:pt x="207264" y="35814"/>
                  </a:lnTo>
                  <a:lnTo>
                    <a:pt x="207264" y="1524"/>
                  </a:lnTo>
                  <a:lnTo>
                    <a:pt x="189992" y="1524"/>
                  </a:lnTo>
                  <a:lnTo>
                    <a:pt x="189992" y="18034"/>
                  </a:lnTo>
                  <a:lnTo>
                    <a:pt x="172720" y="18034"/>
                  </a:lnTo>
                  <a:lnTo>
                    <a:pt x="172720" y="52324"/>
                  </a:lnTo>
                  <a:lnTo>
                    <a:pt x="155448" y="52324"/>
                  </a:lnTo>
                  <a:lnTo>
                    <a:pt x="155448" y="35814"/>
                  </a:lnTo>
                  <a:lnTo>
                    <a:pt x="138176" y="35814"/>
                  </a:lnTo>
                  <a:lnTo>
                    <a:pt x="138176" y="70104"/>
                  </a:lnTo>
                  <a:lnTo>
                    <a:pt x="155448" y="70104"/>
                  </a:lnTo>
                  <a:lnTo>
                    <a:pt x="155448" y="104394"/>
                  </a:lnTo>
                  <a:lnTo>
                    <a:pt x="172720" y="104394"/>
                  </a:lnTo>
                  <a:lnTo>
                    <a:pt x="172720" y="87884"/>
                  </a:lnTo>
                  <a:lnTo>
                    <a:pt x="189992" y="87884"/>
                  </a:lnTo>
                  <a:lnTo>
                    <a:pt x="189992" y="52324"/>
                  </a:lnTo>
                  <a:lnTo>
                    <a:pt x="207264" y="52324"/>
                  </a:lnTo>
                  <a:lnTo>
                    <a:pt x="207264" y="70104"/>
                  </a:lnTo>
                  <a:lnTo>
                    <a:pt x="259080" y="70104"/>
                  </a:lnTo>
                  <a:lnTo>
                    <a:pt x="259080" y="104394"/>
                  </a:lnTo>
                  <a:lnTo>
                    <a:pt x="276352" y="104394"/>
                  </a:lnTo>
                  <a:lnTo>
                    <a:pt x="276352" y="122174"/>
                  </a:lnTo>
                  <a:lnTo>
                    <a:pt x="293624" y="122174"/>
                  </a:lnTo>
                  <a:lnTo>
                    <a:pt x="293624" y="104394"/>
                  </a:lnTo>
                  <a:lnTo>
                    <a:pt x="310896" y="104394"/>
                  </a:lnTo>
                  <a:lnTo>
                    <a:pt x="310896" y="87884"/>
                  </a:lnTo>
                  <a:lnTo>
                    <a:pt x="276352" y="87884"/>
                  </a:lnTo>
                  <a:lnTo>
                    <a:pt x="276352" y="70104"/>
                  </a:lnTo>
                  <a:lnTo>
                    <a:pt x="310896" y="70104"/>
                  </a:lnTo>
                  <a:lnTo>
                    <a:pt x="310896" y="18034"/>
                  </a:lnTo>
                  <a:close/>
                </a:path>
                <a:path w="570229" h="571500">
                  <a:moveTo>
                    <a:pt x="328168" y="208534"/>
                  </a:moveTo>
                  <a:lnTo>
                    <a:pt x="310896" y="208534"/>
                  </a:lnTo>
                  <a:lnTo>
                    <a:pt x="310896" y="225044"/>
                  </a:lnTo>
                  <a:lnTo>
                    <a:pt x="328168" y="225044"/>
                  </a:lnTo>
                  <a:lnTo>
                    <a:pt x="328168" y="208534"/>
                  </a:lnTo>
                  <a:close/>
                </a:path>
                <a:path w="570229" h="571500">
                  <a:moveTo>
                    <a:pt x="328168" y="104394"/>
                  </a:moveTo>
                  <a:lnTo>
                    <a:pt x="310896" y="104394"/>
                  </a:lnTo>
                  <a:lnTo>
                    <a:pt x="310896" y="122174"/>
                  </a:lnTo>
                  <a:lnTo>
                    <a:pt x="328168" y="122174"/>
                  </a:lnTo>
                  <a:lnTo>
                    <a:pt x="328168" y="104394"/>
                  </a:lnTo>
                  <a:close/>
                </a:path>
                <a:path w="570229" h="571500">
                  <a:moveTo>
                    <a:pt x="345440" y="363474"/>
                  </a:moveTo>
                  <a:lnTo>
                    <a:pt x="310896" y="363474"/>
                  </a:lnTo>
                  <a:lnTo>
                    <a:pt x="310896" y="397764"/>
                  </a:lnTo>
                  <a:lnTo>
                    <a:pt x="328168" y="397764"/>
                  </a:lnTo>
                  <a:lnTo>
                    <a:pt x="328168" y="381254"/>
                  </a:lnTo>
                  <a:lnTo>
                    <a:pt x="345440" y="381254"/>
                  </a:lnTo>
                  <a:lnTo>
                    <a:pt x="345440" y="363474"/>
                  </a:lnTo>
                  <a:close/>
                </a:path>
                <a:path w="570229" h="571500">
                  <a:moveTo>
                    <a:pt x="345440" y="87884"/>
                  </a:moveTo>
                  <a:lnTo>
                    <a:pt x="328168" y="87884"/>
                  </a:lnTo>
                  <a:lnTo>
                    <a:pt x="328168" y="104394"/>
                  </a:lnTo>
                  <a:lnTo>
                    <a:pt x="345440" y="104394"/>
                  </a:lnTo>
                  <a:lnTo>
                    <a:pt x="345440" y="87884"/>
                  </a:lnTo>
                  <a:close/>
                </a:path>
                <a:path w="570229" h="571500">
                  <a:moveTo>
                    <a:pt x="345440" y="35814"/>
                  </a:moveTo>
                  <a:lnTo>
                    <a:pt x="328168" y="35814"/>
                  </a:lnTo>
                  <a:lnTo>
                    <a:pt x="328168" y="52324"/>
                  </a:lnTo>
                  <a:lnTo>
                    <a:pt x="345440" y="52324"/>
                  </a:lnTo>
                  <a:lnTo>
                    <a:pt x="345440" y="35814"/>
                  </a:lnTo>
                  <a:close/>
                </a:path>
                <a:path w="570229" h="571500">
                  <a:moveTo>
                    <a:pt x="362712" y="553974"/>
                  </a:moveTo>
                  <a:lnTo>
                    <a:pt x="345440" y="553974"/>
                  </a:lnTo>
                  <a:lnTo>
                    <a:pt x="345440" y="536194"/>
                  </a:lnTo>
                  <a:lnTo>
                    <a:pt x="310896" y="536194"/>
                  </a:lnTo>
                  <a:lnTo>
                    <a:pt x="310896" y="501904"/>
                  </a:lnTo>
                  <a:lnTo>
                    <a:pt x="328168" y="501904"/>
                  </a:lnTo>
                  <a:lnTo>
                    <a:pt x="328168" y="484124"/>
                  </a:lnTo>
                  <a:lnTo>
                    <a:pt x="293624" y="484124"/>
                  </a:lnTo>
                  <a:lnTo>
                    <a:pt x="293624" y="553974"/>
                  </a:lnTo>
                  <a:lnTo>
                    <a:pt x="328168" y="553974"/>
                  </a:lnTo>
                  <a:lnTo>
                    <a:pt x="328168" y="570484"/>
                  </a:lnTo>
                  <a:lnTo>
                    <a:pt x="362712" y="570484"/>
                  </a:lnTo>
                  <a:lnTo>
                    <a:pt x="362712" y="553974"/>
                  </a:lnTo>
                  <a:close/>
                </a:path>
                <a:path w="570229" h="571500">
                  <a:moveTo>
                    <a:pt x="362712" y="294894"/>
                  </a:moveTo>
                  <a:lnTo>
                    <a:pt x="345440" y="294894"/>
                  </a:lnTo>
                  <a:lnTo>
                    <a:pt x="345440" y="311404"/>
                  </a:lnTo>
                  <a:lnTo>
                    <a:pt x="362712" y="311404"/>
                  </a:lnTo>
                  <a:lnTo>
                    <a:pt x="362712" y="294894"/>
                  </a:lnTo>
                  <a:close/>
                </a:path>
                <a:path w="570229" h="571500">
                  <a:moveTo>
                    <a:pt x="362712" y="242824"/>
                  </a:moveTo>
                  <a:lnTo>
                    <a:pt x="345440" y="242824"/>
                  </a:lnTo>
                  <a:lnTo>
                    <a:pt x="345440" y="225044"/>
                  </a:lnTo>
                  <a:lnTo>
                    <a:pt x="328168" y="225044"/>
                  </a:lnTo>
                  <a:lnTo>
                    <a:pt x="328168" y="242824"/>
                  </a:lnTo>
                  <a:lnTo>
                    <a:pt x="310896" y="242824"/>
                  </a:lnTo>
                  <a:lnTo>
                    <a:pt x="310896" y="260604"/>
                  </a:lnTo>
                  <a:lnTo>
                    <a:pt x="293624" y="260604"/>
                  </a:lnTo>
                  <a:lnTo>
                    <a:pt x="293624" y="277114"/>
                  </a:lnTo>
                  <a:lnTo>
                    <a:pt x="328168" y="277114"/>
                  </a:lnTo>
                  <a:lnTo>
                    <a:pt x="328168" y="260604"/>
                  </a:lnTo>
                  <a:lnTo>
                    <a:pt x="362712" y="260604"/>
                  </a:lnTo>
                  <a:lnTo>
                    <a:pt x="362712" y="242824"/>
                  </a:lnTo>
                  <a:close/>
                </a:path>
                <a:path w="570229" h="571500">
                  <a:moveTo>
                    <a:pt x="362712" y="104394"/>
                  </a:moveTo>
                  <a:lnTo>
                    <a:pt x="345440" y="104394"/>
                  </a:lnTo>
                  <a:lnTo>
                    <a:pt x="345440" y="138684"/>
                  </a:lnTo>
                  <a:lnTo>
                    <a:pt x="328168" y="138684"/>
                  </a:lnTo>
                  <a:lnTo>
                    <a:pt x="328168" y="156464"/>
                  </a:lnTo>
                  <a:lnTo>
                    <a:pt x="362712" y="156464"/>
                  </a:lnTo>
                  <a:lnTo>
                    <a:pt x="362712" y="104394"/>
                  </a:lnTo>
                  <a:close/>
                </a:path>
                <a:path w="570229" h="571500">
                  <a:moveTo>
                    <a:pt x="414528" y="122174"/>
                  </a:moveTo>
                  <a:lnTo>
                    <a:pt x="397256" y="122174"/>
                  </a:lnTo>
                  <a:lnTo>
                    <a:pt x="397256" y="138684"/>
                  </a:lnTo>
                  <a:lnTo>
                    <a:pt x="379984" y="138684"/>
                  </a:lnTo>
                  <a:lnTo>
                    <a:pt x="379984" y="156464"/>
                  </a:lnTo>
                  <a:lnTo>
                    <a:pt x="397256" y="156464"/>
                  </a:lnTo>
                  <a:lnTo>
                    <a:pt x="397256" y="190754"/>
                  </a:lnTo>
                  <a:lnTo>
                    <a:pt x="414528" y="190754"/>
                  </a:lnTo>
                  <a:lnTo>
                    <a:pt x="414528" y="122174"/>
                  </a:lnTo>
                  <a:close/>
                </a:path>
                <a:path w="570229" h="571500">
                  <a:moveTo>
                    <a:pt x="431800" y="363474"/>
                  </a:moveTo>
                  <a:lnTo>
                    <a:pt x="414528" y="363474"/>
                  </a:lnTo>
                  <a:lnTo>
                    <a:pt x="414528" y="381254"/>
                  </a:lnTo>
                  <a:lnTo>
                    <a:pt x="431800" y="381254"/>
                  </a:lnTo>
                  <a:lnTo>
                    <a:pt x="431800" y="363474"/>
                  </a:lnTo>
                  <a:close/>
                </a:path>
                <a:path w="570229" h="571500">
                  <a:moveTo>
                    <a:pt x="431800" y="294894"/>
                  </a:moveTo>
                  <a:lnTo>
                    <a:pt x="414528" y="294894"/>
                  </a:lnTo>
                  <a:lnTo>
                    <a:pt x="414528" y="311404"/>
                  </a:lnTo>
                  <a:lnTo>
                    <a:pt x="431800" y="311404"/>
                  </a:lnTo>
                  <a:lnTo>
                    <a:pt x="431800" y="294894"/>
                  </a:lnTo>
                  <a:close/>
                </a:path>
                <a:path w="570229" h="571500">
                  <a:moveTo>
                    <a:pt x="431800" y="87884"/>
                  </a:moveTo>
                  <a:lnTo>
                    <a:pt x="414528" y="87884"/>
                  </a:lnTo>
                  <a:lnTo>
                    <a:pt x="414528" y="122174"/>
                  </a:lnTo>
                  <a:lnTo>
                    <a:pt x="431800" y="122174"/>
                  </a:lnTo>
                  <a:lnTo>
                    <a:pt x="431800" y="87884"/>
                  </a:lnTo>
                  <a:close/>
                </a:path>
                <a:path w="570229" h="571500">
                  <a:moveTo>
                    <a:pt x="431800" y="1524"/>
                  </a:moveTo>
                  <a:lnTo>
                    <a:pt x="414528" y="1524"/>
                  </a:lnTo>
                  <a:lnTo>
                    <a:pt x="414528" y="35814"/>
                  </a:lnTo>
                  <a:lnTo>
                    <a:pt x="397256" y="35814"/>
                  </a:lnTo>
                  <a:lnTo>
                    <a:pt x="397256" y="52324"/>
                  </a:lnTo>
                  <a:lnTo>
                    <a:pt x="379984" y="52324"/>
                  </a:lnTo>
                  <a:lnTo>
                    <a:pt x="379984" y="35814"/>
                  </a:lnTo>
                  <a:lnTo>
                    <a:pt x="397256" y="35814"/>
                  </a:lnTo>
                  <a:lnTo>
                    <a:pt x="397256" y="1524"/>
                  </a:lnTo>
                  <a:lnTo>
                    <a:pt x="379984" y="1524"/>
                  </a:lnTo>
                  <a:lnTo>
                    <a:pt x="379984" y="18034"/>
                  </a:lnTo>
                  <a:lnTo>
                    <a:pt x="362712" y="18034"/>
                  </a:lnTo>
                  <a:lnTo>
                    <a:pt x="362712" y="1524"/>
                  </a:lnTo>
                  <a:lnTo>
                    <a:pt x="328168" y="1524"/>
                  </a:lnTo>
                  <a:lnTo>
                    <a:pt x="328168" y="18034"/>
                  </a:lnTo>
                  <a:lnTo>
                    <a:pt x="345440" y="18034"/>
                  </a:lnTo>
                  <a:lnTo>
                    <a:pt x="345440" y="35814"/>
                  </a:lnTo>
                  <a:lnTo>
                    <a:pt x="362712" y="35814"/>
                  </a:lnTo>
                  <a:lnTo>
                    <a:pt x="362712" y="70104"/>
                  </a:lnTo>
                  <a:lnTo>
                    <a:pt x="345440" y="70104"/>
                  </a:lnTo>
                  <a:lnTo>
                    <a:pt x="345440" y="87884"/>
                  </a:lnTo>
                  <a:lnTo>
                    <a:pt x="362712" y="87884"/>
                  </a:lnTo>
                  <a:lnTo>
                    <a:pt x="362712" y="104394"/>
                  </a:lnTo>
                  <a:lnTo>
                    <a:pt x="379984" y="104394"/>
                  </a:lnTo>
                  <a:lnTo>
                    <a:pt x="379984" y="122174"/>
                  </a:lnTo>
                  <a:lnTo>
                    <a:pt x="397256" y="122174"/>
                  </a:lnTo>
                  <a:lnTo>
                    <a:pt x="397256" y="87884"/>
                  </a:lnTo>
                  <a:lnTo>
                    <a:pt x="414528" y="87884"/>
                  </a:lnTo>
                  <a:lnTo>
                    <a:pt x="414528" y="70104"/>
                  </a:lnTo>
                  <a:lnTo>
                    <a:pt x="431800" y="70104"/>
                  </a:lnTo>
                  <a:lnTo>
                    <a:pt x="431800" y="52324"/>
                  </a:lnTo>
                  <a:lnTo>
                    <a:pt x="431800" y="1524"/>
                  </a:lnTo>
                  <a:close/>
                </a:path>
                <a:path w="570229" h="571500">
                  <a:moveTo>
                    <a:pt x="449072" y="329184"/>
                  </a:moveTo>
                  <a:lnTo>
                    <a:pt x="414528" y="329184"/>
                  </a:lnTo>
                  <a:lnTo>
                    <a:pt x="414528" y="311404"/>
                  </a:lnTo>
                  <a:lnTo>
                    <a:pt x="397256" y="311404"/>
                  </a:lnTo>
                  <a:lnTo>
                    <a:pt x="397256" y="294894"/>
                  </a:lnTo>
                  <a:lnTo>
                    <a:pt x="379984" y="294894"/>
                  </a:lnTo>
                  <a:lnTo>
                    <a:pt x="379984" y="346964"/>
                  </a:lnTo>
                  <a:lnTo>
                    <a:pt x="449072" y="346964"/>
                  </a:lnTo>
                  <a:lnTo>
                    <a:pt x="449072" y="329184"/>
                  </a:lnTo>
                  <a:close/>
                </a:path>
                <a:path w="570229" h="571500">
                  <a:moveTo>
                    <a:pt x="449072" y="156464"/>
                  </a:moveTo>
                  <a:lnTo>
                    <a:pt x="431800" y="156464"/>
                  </a:lnTo>
                  <a:lnTo>
                    <a:pt x="431800" y="190754"/>
                  </a:lnTo>
                  <a:lnTo>
                    <a:pt x="449072" y="190754"/>
                  </a:lnTo>
                  <a:lnTo>
                    <a:pt x="449072" y="156464"/>
                  </a:lnTo>
                  <a:close/>
                </a:path>
                <a:path w="570229" h="571500">
                  <a:moveTo>
                    <a:pt x="466344" y="449834"/>
                  </a:moveTo>
                  <a:lnTo>
                    <a:pt x="449072" y="449834"/>
                  </a:lnTo>
                  <a:lnTo>
                    <a:pt x="449072" y="467614"/>
                  </a:lnTo>
                  <a:lnTo>
                    <a:pt x="466344" y="467614"/>
                  </a:lnTo>
                  <a:lnTo>
                    <a:pt x="466344" y="449834"/>
                  </a:lnTo>
                  <a:close/>
                </a:path>
                <a:path w="570229" h="571500">
                  <a:moveTo>
                    <a:pt x="466344" y="242824"/>
                  </a:moveTo>
                  <a:lnTo>
                    <a:pt x="449072" y="242824"/>
                  </a:lnTo>
                  <a:lnTo>
                    <a:pt x="449072" y="225044"/>
                  </a:lnTo>
                  <a:lnTo>
                    <a:pt x="431800" y="225044"/>
                  </a:lnTo>
                  <a:lnTo>
                    <a:pt x="431800" y="208534"/>
                  </a:lnTo>
                  <a:lnTo>
                    <a:pt x="414528" y="208534"/>
                  </a:lnTo>
                  <a:lnTo>
                    <a:pt x="414528" y="225044"/>
                  </a:lnTo>
                  <a:lnTo>
                    <a:pt x="397256" y="225044"/>
                  </a:lnTo>
                  <a:lnTo>
                    <a:pt x="397256" y="208534"/>
                  </a:lnTo>
                  <a:lnTo>
                    <a:pt x="362712" y="208534"/>
                  </a:lnTo>
                  <a:lnTo>
                    <a:pt x="362712" y="190754"/>
                  </a:lnTo>
                  <a:lnTo>
                    <a:pt x="379984" y="190754"/>
                  </a:lnTo>
                  <a:lnTo>
                    <a:pt x="379984" y="174244"/>
                  </a:lnTo>
                  <a:lnTo>
                    <a:pt x="328168" y="174244"/>
                  </a:lnTo>
                  <a:lnTo>
                    <a:pt x="328168" y="156464"/>
                  </a:lnTo>
                  <a:lnTo>
                    <a:pt x="293624" y="156464"/>
                  </a:lnTo>
                  <a:lnTo>
                    <a:pt x="293624" y="174244"/>
                  </a:lnTo>
                  <a:lnTo>
                    <a:pt x="310896" y="174244"/>
                  </a:lnTo>
                  <a:lnTo>
                    <a:pt x="310896" y="190754"/>
                  </a:lnTo>
                  <a:lnTo>
                    <a:pt x="345440" y="190754"/>
                  </a:lnTo>
                  <a:lnTo>
                    <a:pt x="345440" y="225044"/>
                  </a:lnTo>
                  <a:lnTo>
                    <a:pt x="362712" y="225044"/>
                  </a:lnTo>
                  <a:lnTo>
                    <a:pt x="362712" y="242824"/>
                  </a:lnTo>
                  <a:lnTo>
                    <a:pt x="431800" y="242824"/>
                  </a:lnTo>
                  <a:lnTo>
                    <a:pt x="431800" y="260604"/>
                  </a:lnTo>
                  <a:lnTo>
                    <a:pt x="414528" y="260604"/>
                  </a:lnTo>
                  <a:lnTo>
                    <a:pt x="414528" y="277114"/>
                  </a:lnTo>
                  <a:lnTo>
                    <a:pt x="431800" y="277114"/>
                  </a:lnTo>
                  <a:lnTo>
                    <a:pt x="431800" y="294894"/>
                  </a:lnTo>
                  <a:lnTo>
                    <a:pt x="466344" y="294894"/>
                  </a:lnTo>
                  <a:lnTo>
                    <a:pt x="466344" y="242824"/>
                  </a:lnTo>
                  <a:close/>
                </a:path>
                <a:path w="570229" h="571500">
                  <a:moveTo>
                    <a:pt x="500888" y="363474"/>
                  </a:moveTo>
                  <a:lnTo>
                    <a:pt x="483616" y="363474"/>
                  </a:lnTo>
                  <a:lnTo>
                    <a:pt x="483616" y="381254"/>
                  </a:lnTo>
                  <a:lnTo>
                    <a:pt x="500888" y="381254"/>
                  </a:lnTo>
                  <a:lnTo>
                    <a:pt x="500888" y="363474"/>
                  </a:lnTo>
                  <a:close/>
                </a:path>
                <a:path w="570229" h="571500">
                  <a:moveTo>
                    <a:pt x="500888" y="242824"/>
                  </a:moveTo>
                  <a:lnTo>
                    <a:pt x="483616" y="242824"/>
                  </a:lnTo>
                  <a:lnTo>
                    <a:pt x="483616" y="277114"/>
                  </a:lnTo>
                  <a:lnTo>
                    <a:pt x="500888" y="277114"/>
                  </a:lnTo>
                  <a:lnTo>
                    <a:pt x="500888" y="242824"/>
                  </a:lnTo>
                  <a:close/>
                </a:path>
                <a:path w="570229" h="571500">
                  <a:moveTo>
                    <a:pt x="535432" y="35052"/>
                  </a:moveTo>
                  <a:lnTo>
                    <a:pt x="483616" y="35052"/>
                  </a:lnTo>
                  <a:lnTo>
                    <a:pt x="483616" y="86868"/>
                  </a:lnTo>
                  <a:lnTo>
                    <a:pt x="535432" y="86868"/>
                  </a:lnTo>
                  <a:lnTo>
                    <a:pt x="535432" y="35052"/>
                  </a:lnTo>
                  <a:close/>
                </a:path>
                <a:path w="570229" h="571500">
                  <a:moveTo>
                    <a:pt x="552704" y="260604"/>
                  </a:moveTo>
                  <a:lnTo>
                    <a:pt x="518160" y="260604"/>
                  </a:lnTo>
                  <a:lnTo>
                    <a:pt x="518160" y="277114"/>
                  </a:lnTo>
                  <a:lnTo>
                    <a:pt x="500888" y="277114"/>
                  </a:lnTo>
                  <a:lnTo>
                    <a:pt x="500888" y="294894"/>
                  </a:lnTo>
                  <a:lnTo>
                    <a:pt x="466344" y="294894"/>
                  </a:lnTo>
                  <a:lnTo>
                    <a:pt x="466344" y="311404"/>
                  </a:lnTo>
                  <a:lnTo>
                    <a:pt x="500888" y="311404"/>
                  </a:lnTo>
                  <a:lnTo>
                    <a:pt x="500888" y="363474"/>
                  </a:lnTo>
                  <a:lnTo>
                    <a:pt x="518160" y="363474"/>
                  </a:lnTo>
                  <a:lnTo>
                    <a:pt x="518160" y="346964"/>
                  </a:lnTo>
                  <a:lnTo>
                    <a:pt x="535432" y="346964"/>
                  </a:lnTo>
                  <a:lnTo>
                    <a:pt x="535432" y="311404"/>
                  </a:lnTo>
                  <a:lnTo>
                    <a:pt x="518160" y="311404"/>
                  </a:lnTo>
                  <a:lnTo>
                    <a:pt x="518160" y="294894"/>
                  </a:lnTo>
                  <a:lnTo>
                    <a:pt x="535432" y="294894"/>
                  </a:lnTo>
                  <a:lnTo>
                    <a:pt x="535432" y="277114"/>
                  </a:lnTo>
                  <a:lnTo>
                    <a:pt x="552704" y="277114"/>
                  </a:lnTo>
                  <a:lnTo>
                    <a:pt x="552704" y="260604"/>
                  </a:lnTo>
                  <a:close/>
                </a:path>
                <a:path w="570229" h="571500">
                  <a:moveTo>
                    <a:pt x="569976" y="363474"/>
                  </a:moveTo>
                  <a:lnTo>
                    <a:pt x="552704" y="363474"/>
                  </a:lnTo>
                  <a:lnTo>
                    <a:pt x="552704" y="346964"/>
                  </a:lnTo>
                  <a:lnTo>
                    <a:pt x="535432" y="346964"/>
                  </a:lnTo>
                  <a:lnTo>
                    <a:pt x="535432" y="381254"/>
                  </a:lnTo>
                  <a:lnTo>
                    <a:pt x="518160" y="381254"/>
                  </a:lnTo>
                  <a:lnTo>
                    <a:pt x="518160" y="415544"/>
                  </a:lnTo>
                  <a:lnTo>
                    <a:pt x="535432" y="415544"/>
                  </a:lnTo>
                  <a:lnTo>
                    <a:pt x="535432" y="397764"/>
                  </a:lnTo>
                  <a:lnTo>
                    <a:pt x="552704" y="397764"/>
                  </a:lnTo>
                  <a:lnTo>
                    <a:pt x="552704" y="415544"/>
                  </a:lnTo>
                  <a:lnTo>
                    <a:pt x="535432" y="415544"/>
                  </a:lnTo>
                  <a:lnTo>
                    <a:pt x="535432" y="433324"/>
                  </a:lnTo>
                  <a:lnTo>
                    <a:pt x="500888" y="433324"/>
                  </a:lnTo>
                  <a:lnTo>
                    <a:pt x="500888" y="415544"/>
                  </a:lnTo>
                  <a:lnTo>
                    <a:pt x="500888" y="397764"/>
                  </a:lnTo>
                  <a:lnTo>
                    <a:pt x="483616" y="397764"/>
                  </a:lnTo>
                  <a:lnTo>
                    <a:pt x="483616" y="433324"/>
                  </a:lnTo>
                  <a:lnTo>
                    <a:pt x="483616" y="484124"/>
                  </a:lnTo>
                  <a:lnTo>
                    <a:pt x="431800" y="484124"/>
                  </a:lnTo>
                  <a:lnTo>
                    <a:pt x="431800" y="433324"/>
                  </a:lnTo>
                  <a:lnTo>
                    <a:pt x="483616" y="433324"/>
                  </a:lnTo>
                  <a:lnTo>
                    <a:pt x="483616" y="397764"/>
                  </a:lnTo>
                  <a:lnTo>
                    <a:pt x="483616" y="381254"/>
                  </a:lnTo>
                  <a:lnTo>
                    <a:pt x="466344" y="381254"/>
                  </a:lnTo>
                  <a:lnTo>
                    <a:pt x="466344" y="363474"/>
                  </a:lnTo>
                  <a:lnTo>
                    <a:pt x="483616" y="363474"/>
                  </a:lnTo>
                  <a:lnTo>
                    <a:pt x="483616" y="329184"/>
                  </a:lnTo>
                  <a:lnTo>
                    <a:pt x="466344" y="329184"/>
                  </a:lnTo>
                  <a:lnTo>
                    <a:pt x="466344" y="346964"/>
                  </a:lnTo>
                  <a:lnTo>
                    <a:pt x="449072" y="346964"/>
                  </a:lnTo>
                  <a:lnTo>
                    <a:pt x="449072" y="397764"/>
                  </a:lnTo>
                  <a:lnTo>
                    <a:pt x="466344" y="397764"/>
                  </a:lnTo>
                  <a:lnTo>
                    <a:pt x="466344" y="415544"/>
                  </a:lnTo>
                  <a:lnTo>
                    <a:pt x="431800" y="415544"/>
                  </a:lnTo>
                  <a:lnTo>
                    <a:pt x="431800" y="397764"/>
                  </a:lnTo>
                  <a:lnTo>
                    <a:pt x="414528" y="397764"/>
                  </a:lnTo>
                  <a:lnTo>
                    <a:pt x="414528" y="467614"/>
                  </a:lnTo>
                  <a:lnTo>
                    <a:pt x="414528" y="484124"/>
                  </a:lnTo>
                  <a:lnTo>
                    <a:pt x="397256" y="484124"/>
                  </a:lnTo>
                  <a:lnTo>
                    <a:pt x="397256" y="467614"/>
                  </a:lnTo>
                  <a:lnTo>
                    <a:pt x="362712" y="467614"/>
                  </a:lnTo>
                  <a:lnTo>
                    <a:pt x="362712" y="449834"/>
                  </a:lnTo>
                  <a:lnTo>
                    <a:pt x="397256" y="449834"/>
                  </a:lnTo>
                  <a:lnTo>
                    <a:pt x="397256" y="467614"/>
                  </a:lnTo>
                  <a:lnTo>
                    <a:pt x="414528" y="467614"/>
                  </a:lnTo>
                  <a:lnTo>
                    <a:pt x="414528" y="397764"/>
                  </a:lnTo>
                  <a:lnTo>
                    <a:pt x="414528" y="381254"/>
                  </a:lnTo>
                  <a:lnTo>
                    <a:pt x="397256" y="381254"/>
                  </a:lnTo>
                  <a:lnTo>
                    <a:pt x="397256" y="397764"/>
                  </a:lnTo>
                  <a:lnTo>
                    <a:pt x="397256" y="433324"/>
                  </a:lnTo>
                  <a:lnTo>
                    <a:pt x="362712" y="433324"/>
                  </a:lnTo>
                  <a:lnTo>
                    <a:pt x="362712" y="397764"/>
                  </a:lnTo>
                  <a:lnTo>
                    <a:pt x="397256" y="397764"/>
                  </a:lnTo>
                  <a:lnTo>
                    <a:pt x="397256" y="381254"/>
                  </a:lnTo>
                  <a:lnTo>
                    <a:pt x="397256" y="363474"/>
                  </a:lnTo>
                  <a:lnTo>
                    <a:pt x="379984" y="363474"/>
                  </a:lnTo>
                  <a:lnTo>
                    <a:pt x="379984" y="346964"/>
                  </a:lnTo>
                  <a:lnTo>
                    <a:pt x="362712" y="346964"/>
                  </a:lnTo>
                  <a:lnTo>
                    <a:pt x="362712" y="329184"/>
                  </a:lnTo>
                  <a:lnTo>
                    <a:pt x="328168" y="329184"/>
                  </a:lnTo>
                  <a:lnTo>
                    <a:pt x="328168" y="294894"/>
                  </a:lnTo>
                  <a:lnTo>
                    <a:pt x="310896" y="294894"/>
                  </a:lnTo>
                  <a:lnTo>
                    <a:pt x="310896" y="311404"/>
                  </a:lnTo>
                  <a:lnTo>
                    <a:pt x="293624" y="311404"/>
                  </a:lnTo>
                  <a:lnTo>
                    <a:pt x="293624" y="329184"/>
                  </a:lnTo>
                  <a:lnTo>
                    <a:pt x="310896" y="329184"/>
                  </a:lnTo>
                  <a:lnTo>
                    <a:pt x="310896" y="346964"/>
                  </a:lnTo>
                  <a:lnTo>
                    <a:pt x="345440" y="346964"/>
                  </a:lnTo>
                  <a:lnTo>
                    <a:pt x="345440" y="363474"/>
                  </a:lnTo>
                  <a:lnTo>
                    <a:pt x="362712" y="363474"/>
                  </a:lnTo>
                  <a:lnTo>
                    <a:pt x="362712" y="381254"/>
                  </a:lnTo>
                  <a:lnTo>
                    <a:pt x="345440" y="381254"/>
                  </a:lnTo>
                  <a:lnTo>
                    <a:pt x="345440" y="397764"/>
                  </a:lnTo>
                  <a:lnTo>
                    <a:pt x="328168" y="397764"/>
                  </a:lnTo>
                  <a:lnTo>
                    <a:pt x="328168" y="415544"/>
                  </a:lnTo>
                  <a:lnTo>
                    <a:pt x="345440" y="415544"/>
                  </a:lnTo>
                  <a:lnTo>
                    <a:pt x="345440" y="433324"/>
                  </a:lnTo>
                  <a:lnTo>
                    <a:pt x="328168" y="433324"/>
                  </a:lnTo>
                  <a:lnTo>
                    <a:pt x="328168" y="415544"/>
                  </a:lnTo>
                  <a:lnTo>
                    <a:pt x="310896" y="415544"/>
                  </a:lnTo>
                  <a:lnTo>
                    <a:pt x="310896" y="449834"/>
                  </a:lnTo>
                  <a:lnTo>
                    <a:pt x="276352" y="449834"/>
                  </a:lnTo>
                  <a:lnTo>
                    <a:pt x="276352" y="467614"/>
                  </a:lnTo>
                  <a:lnTo>
                    <a:pt x="345440" y="467614"/>
                  </a:lnTo>
                  <a:lnTo>
                    <a:pt x="345440" y="484124"/>
                  </a:lnTo>
                  <a:lnTo>
                    <a:pt x="362712" y="484124"/>
                  </a:lnTo>
                  <a:lnTo>
                    <a:pt x="362712" y="501904"/>
                  </a:lnTo>
                  <a:lnTo>
                    <a:pt x="345440" y="501904"/>
                  </a:lnTo>
                  <a:lnTo>
                    <a:pt x="345440" y="536194"/>
                  </a:lnTo>
                  <a:lnTo>
                    <a:pt x="362712" y="536194"/>
                  </a:lnTo>
                  <a:lnTo>
                    <a:pt x="362712" y="519684"/>
                  </a:lnTo>
                  <a:lnTo>
                    <a:pt x="397256" y="519684"/>
                  </a:lnTo>
                  <a:lnTo>
                    <a:pt x="397256" y="501904"/>
                  </a:lnTo>
                  <a:lnTo>
                    <a:pt x="414528" y="501904"/>
                  </a:lnTo>
                  <a:lnTo>
                    <a:pt x="414528" y="519684"/>
                  </a:lnTo>
                  <a:lnTo>
                    <a:pt x="397256" y="519684"/>
                  </a:lnTo>
                  <a:lnTo>
                    <a:pt x="397256" y="536194"/>
                  </a:lnTo>
                  <a:lnTo>
                    <a:pt x="379984" y="536194"/>
                  </a:lnTo>
                  <a:lnTo>
                    <a:pt x="379984" y="553974"/>
                  </a:lnTo>
                  <a:lnTo>
                    <a:pt x="397256" y="553974"/>
                  </a:lnTo>
                  <a:lnTo>
                    <a:pt x="397256" y="570484"/>
                  </a:lnTo>
                  <a:lnTo>
                    <a:pt x="449072" y="570484"/>
                  </a:lnTo>
                  <a:lnTo>
                    <a:pt x="449072" y="553974"/>
                  </a:lnTo>
                  <a:lnTo>
                    <a:pt x="414528" y="553974"/>
                  </a:lnTo>
                  <a:lnTo>
                    <a:pt x="414528" y="536194"/>
                  </a:lnTo>
                  <a:lnTo>
                    <a:pt x="431800" y="536194"/>
                  </a:lnTo>
                  <a:lnTo>
                    <a:pt x="431800" y="519684"/>
                  </a:lnTo>
                  <a:lnTo>
                    <a:pt x="449072" y="519684"/>
                  </a:lnTo>
                  <a:lnTo>
                    <a:pt x="449072" y="501904"/>
                  </a:lnTo>
                  <a:lnTo>
                    <a:pt x="466344" y="501904"/>
                  </a:lnTo>
                  <a:lnTo>
                    <a:pt x="466344" y="519684"/>
                  </a:lnTo>
                  <a:lnTo>
                    <a:pt x="483616" y="519684"/>
                  </a:lnTo>
                  <a:lnTo>
                    <a:pt x="483616" y="501904"/>
                  </a:lnTo>
                  <a:lnTo>
                    <a:pt x="535432" y="501904"/>
                  </a:lnTo>
                  <a:lnTo>
                    <a:pt x="535432" y="519684"/>
                  </a:lnTo>
                  <a:lnTo>
                    <a:pt x="552704" y="519684"/>
                  </a:lnTo>
                  <a:lnTo>
                    <a:pt x="552704" y="467614"/>
                  </a:lnTo>
                  <a:lnTo>
                    <a:pt x="535432" y="467614"/>
                  </a:lnTo>
                  <a:lnTo>
                    <a:pt x="535432" y="449834"/>
                  </a:lnTo>
                  <a:lnTo>
                    <a:pt x="552704" y="449834"/>
                  </a:lnTo>
                  <a:lnTo>
                    <a:pt x="552704" y="433324"/>
                  </a:lnTo>
                  <a:lnTo>
                    <a:pt x="569976" y="433324"/>
                  </a:lnTo>
                  <a:lnTo>
                    <a:pt x="569976" y="397764"/>
                  </a:lnTo>
                  <a:lnTo>
                    <a:pt x="569976" y="363474"/>
                  </a:lnTo>
                  <a:close/>
                </a:path>
                <a:path w="570229" h="571500">
                  <a:moveTo>
                    <a:pt x="569976" y="294894"/>
                  </a:moveTo>
                  <a:lnTo>
                    <a:pt x="535432" y="294894"/>
                  </a:lnTo>
                  <a:lnTo>
                    <a:pt x="535432" y="311404"/>
                  </a:lnTo>
                  <a:lnTo>
                    <a:pt x="552704" y="311404"/>
                  </a:lnTo>
                  <a:lnTo>
                    <a:pt x="552704" y="346964"/>
                  </a:lnTo>
                  <a:lnTo>
                    <a:pt x="569976" y="346964"/>
                  </a:lnTo>
                  <a:lnTo>
                    <a:pt x="569976" y="294894"/>
                  </a:lnTo>
                  <a:close/>
                </a:path>
                <a:path w="570229" h="571500">
                  <a:moveTo>
                    <a:pt x="569976" y="174244"/>
                  </a:moveTo>
                  <a:lnTo>
                    <a:pt x="535432" y="174244"/>
                  </a:lnTo>
                  <a:lnTo>
                    <a:pt x="535432" y="190754"/>
                  </a:lnTo>
                  <a:lnTo>
                    <a:pt x="552704" y="190754"/>
                  </a:lnTo>
                  <a:lnTo>
                    <a:pt x="552704" y="208534"/>
                  </a:lnTo>
                  <a:lnTo>
                    <a:pt x="535432" y="208534"/>
                  </a:lnTo>
                  <a:lnTo>
                    <a:pt x="535432" y="190754"/>
                  </a:lnTo>
                  <a:lnTo>
                    <a:pt x="518160" y="190754"/>
                  </a:lnTo>
                  <a:lnTo>
                    <a:pt x="518160" y="208534"/>
                  </a:lnTo>
                  <a:lnTo>
                    <a:pt x="500888" y="208534"/>
                  </a:lnTo>
                  <a:lnTo>
                    <a:pt x="500888" y="190754"/>
                  </a:lnTo>
                  <a:lnTo>
                    <a:pt x="483616" y="190754"/>
                  </a:lnTo>
                  <a:lnTo>
                    <a:pt x="483616" y="174244"/>
                  </a:lnTo>
                  <a:lnTo>
                    <a:pt x="500888" y="174244"/>
                  </a:lnTo>
                  <a:lnTo>
                    <a:pt x="500888" y="190754"/>
                  </a:lnTo>
                  <a:lnTo>
                    <a:pt x="518160" y="190754"/>
                  </a:lnTo>
                  <a:lnTo>
                    <a:pt x="518160" y="174244"/>
                  </a:lnTo>
                  <a:lnTo>
                    <a:pt x="535432" y="174244"/>
                  </a:lnTo>
                  <a:lnTo>
                    <a:pt x="535432" y="138684"/>
                  </a:lnTo>
                  <a:lnTo>
                    <a:pt x="500888" y="138684"/>
                  </a:lnTo>
                  <a:lnTo>
                    <a:pt x="500888" y="156464"/>
                  </a:lnTo>
                  <a:lnTo>
                    <a:pt x="466344" y="156464"/>
                  </a:lnTo>
                  <a:lnTo>
                    <a:pt x="466344" y="190754"/>
                  </a:lnTo>
                  <a:lnTo>
                    <a:pt x="449072" y="190754"/>
                  </a:lnTo>
                  <a:lnTo>
                    <a:pt x="449072" y="225044"/>
                  </a:lnTo>
                  <a:lnTo>
                    <a:pt x="466344" y="225044"/>
                  </a:lnTo>
                  <a:lnTo>
                    <a:pt x="466344" y="208534"/>
                  </a:lnTo>
                  <a:lnTo>
                    <a:pt x="483616" y="208534"/>
                  </a:lnTo>
                  <a:lnTo>
                    <a:pt x="483616" y="225044"/>
                  </a:lnTo>
                  <a:lnTo>
                    <a:pt x="518160" y="225044"/>
                  </a:lnTo>
                  <a:lnTo>
                    <a:pt x="518160" y="242824"/>
                  </a:lnTo>
                  <a:lnTo>
                    <a:pt x="552704" y="242824"/>
                  </a:lnTo>
                  <a:lnTo>
                    <a:pt x="552704" y="225044"/>
                  </a:lnTo>
                  <a:lnTo>
                    <a:pt x="569976" y="225044"/>
                  </a:lnTo>
                  <a:lnTo>
                    <a:pt x="569976" y="174244"/>
                  </a:lnTo>
                  <a:close/>
                </a:path>
                <a:path w="570229" h="571500">
                  <a:moveTo>
                    <a:pt x="569976" y="0"/>
                  </a:moveTo>
                  <a:lnTo>
                    <a:pt x="552704" y="0"/>
                  </a:lnTo>
                  <a:lnTo>
                    <a:pt x="552704" y="17780"/>
                  </a:lnTo>
                  <a:lnTo>
                    <a:pt x="552704" y="104140"/>
                  </a:lnTo>
                  <a:lnTo>
                    <a:pt x="466344" y="104140"/>
                  </a:lnTo>
                  <a:lnTo>
                    <a:pt x="466344" y="17780"/>
                  </a:lnTo>
                  <a:lnTo>
                    <a:pt x="552704" y="17780"/>
                  </a:lnTo>
                  <a:lnTo>
                    <a:pt x="552704" y="0"/>
                  </a:lnTo>
                  <a:lnTo>
                    <a:pt x="449072" y="0"/>
                  </a:lnTo>
                  <a:lnTo>
                    <a:pt x="449072" y="17780"/>
                  </a:lnTo>
                  <a:lnTo>
                    <a:pt x="449072" y="104140"/>
                  </a:lnTo>
                  <a:lnTo>
                    <a:pt x="449072" y="121920"/>
                  </a:lnTo>
                  <a:lnTo>
                    <a:pt x="569976" y="121920"/>
                  </a:lnTo>
                  <a:lnTo>
                    <a:pt x="569976" y="104140"/>
                  </a:lnTo>
                  <a:lnTo>
                    <a:pt x="569976" y="17780"/>
                  </a:lnTo>
                  <a:lnTo>
                    <a:pt x="5699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Oriflame Sans 2.0" panose="020B0502020204020303" pitchFamily="34" charset="0"/>
              </a:endParaRPr>
            </a:p>
          </p:txBody>
        </p:sp>
        <p:pic>
          <p:nvPicPr>
            <p:cNvPr id="38" name="object 6">
              <a:extLst>
                <a:ext uri="{FF2B5EF4-FFF2-40B4-BE49-F238E27FC236}">
                  <a16:creationId xmlns:a16="http://schemas.microsoft.com/office/drawing/2014/main" id="{17AA931B-C766-5A28-55EC-B97576FA7C4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8441" y="2665321"/>
              <a:ext cx="852951" cy="285440"/>
            </a:xfrm>
            <a:prstGeom prst="rect">
              <a:avLst/>
            </a:prstGeom>
          </p:spPr>
        </p:pic>
        <p:pic>
          <p:nvPicPr>
            <p:cNvPr id="39" name="object 7">
              <a:extLst>
                <a:ext uri="{FF2B5EF4-FFF2-40B4-BE49-F238E27FC236}">
                  <a16:creationId xmlns:a16="http://schemas.microsoft.com/office/drawing/2014/main" id="{1C69F7F8-4E0D-7B57-5123-E8122AED08E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9113" y="2613677"/>
              <a:ext cx="983442" cy="380588"/>
            </a:xfrm>
            <a:prstGeom prst="rect">
              <a:avLst/>
            </a:prstGeom>
          </p:spPr>
        </p:pic>
        <p:grpSp>
          <p:nvGrpSpPr>
            <p:cNvPr id="40" name="object 8">
              <a:extLst>
                <a:ext uri="{FF2B5EF4-FFF2-40B4-BE49-F238E27FC236}">
                  <a16:creationId xmlns:a16="http://schemas.microsoft.com/office/drawing/2014/main" id="{55FE7903-DC75-11C8-5160-C68818EAA3D0}"/>
                </a:ext>
              </a:extLst>
            </p:cNvPr>
            <p:cNvGrpSpPr/>
            <p:nvPr/>
          </p:nvGrpSpPr>
          <p:grpSpPr>
            <a:xfrm>
              <a:off x="6406852" y="2613677"/>
              <a:ext cx="618043" cy="1244120"/>
              <a:chOff x="3412122" y="3540336"/>
              <a:chExt cx="618043" cy="1244120"/>
            </a:xfrm>
          </p:grpSpPr>
          <p:pic>
            <p:nvPicPr>
              <p:cNvPr id="41" name="object 9">
                <a:extLst>
                  <a:ext uri="{FF2B5EF4-FFF2-40B4-BE49-F238E27FC236}">
                    <a16:creationId xmlns:a16="http://schemas.microsoft.com/office/drawing/2014/main" id="{50EF631F-525C-BFA9-D2B0-401546AA5FE3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433584" y="3559390"/>
                <a:ext cx="580296" cy="1199311"/>
              </a:xfrm>
              <a:prstGeom prst="rect">
                <a:avLst/>
              </a:prstGeom>
            </p:spPr>
          </p:pic>
          <p:pic>
            <p:nvPicPr>
              <p:cNvPr id="42" name="object 10">
                <a:extLst>
                  <a:ext uri="{FF2B5EF4-FFF2-40B4-BE49-F238E27FC236}">
                    <a16:creationId xmlns:a16="http://schemas.microsoft.com/office/drawing/2014/main" id="{5E49BEAA-757E-3A61-5ADE-7C057F0E2835}"/>
                  </a:ext>
                </a:extLst>
              </p:cNvPr>
              <p:cNvPicPr/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12122" y="3540336"/>
                <a:ext cx="618043" cy="1244120"/>
              </a:xfrm>
              <a:prstGeom prst="rect">
                <a:avLst/>
              </a:prstGeom>
            </p:spPr>
          </p:pic>
        </p:grpSp>
        <p:sp>
          <p:nvSpPr>
            <p:cNvPr id="45" name="object 11">
              <a:extLst>
                <a:ext uri="{FF2B5EF4-FFF2-40B4-BE49-F238E27FC236}">
                  <a16:creationId xmlns:a16="http://schemas.microsoft.com/office/drawing/2014/main" id="{2ED6AAEF-13B3-4842-DEFB-D1F3D98FCFD8}"/>
                </a:ext>
              </a:extLst>
            </p:cNvPr>
            <p:cNvSpPr/>
            <p:nvPr/>
          </p:nvSpPr>
          <p:spPr>
            <a:xfrm rot="15449852">
              <a:off x="5763163" y="3137732"/>
              <a:ext cx="389617" cy="727088"/>
            </a:xfrm>
            <a:custGeom>
              <a:avLst/>
              <a:gdLst/>
              <a:ahLst/>
              <a:cxnLst/>
              <a:rect l="l" t="t" r="r" b="b"/>
              <a:pathLst>
                <a:path w="203835" h="367664">
                  <a:moveTo>
                    <a:pt x="203581" y="9169"/>
                  </a:moveTo>
                  <a:lnTo>
                    <a:pt x="199428" y="0"/>
                  </a:lnTo>
                  <a:lnTo>
                    <a:pt x="193421" y="2362"/>
                  </a:lnTo>
                  <a:lnTo>
                    <a:pt x="170446" y="12484"/>
                  </a:lnTo>
                  <a:lnTo>
                    <a:pt x="127203" y="37884"/>
                  </a:lnTo>
                  <a:lnTo>
                    <a:pt x="90347" y="67678"/>
                  </a:lnTo>
                  <a:lnTo>
                    <a:pt x="59817" y="100266"/>
                  </a:lnTo>
                  <a:lnTo>
                    <a:pt x="34010" y="136436"/>
                  </a:lnTo>
                  <a:lnTo>
                    <a:pt x="13309" y="175882"/>
                  </a:lnTo>
                  <a:lnTo>
                    <a:pt x="749" y="217512"/>
                  </a:lnTo>
                  <a:lnTo>
                    <a:pt x="0" y="228180"/>
                  </a:lnTo>
                  <a:lnTo>
                    <a:pt x="596" y="238925"/>
                  </a:lnTo>
                  <a:lnTo>
                    <a:pt x="14084" y="278574"/>
                  </a:lnTo>
                  <a:lnTo>
                    <a:pt x="40271" y="319620"/>
                  </a:lnTo>
                  <a:lnTo>
                    <a:pt x="66344" y="351840"/>
                  </a:lnTo>
                  <a:lnTo>
                    <a:pt x="58432" y="350545"/>
                  </a:lnTo>
                  <a:lnTo>
                    <a:pt x="45796" y="350545"/>
                  </a:lnTo>
                  <a:lnTo>
                    <a:pt x="34086" y="352729"/>
                  </a:lnTo>
                  <a:lnTo>
                    <a:pt x="31369" y="353491"/>
                  </a:lnTo>
                  <a:lnTo>
                    <a:pt x="29578" y="355549"/>
                  </a:lnTo>
                  <a:lnTo>
                    <a:pt x="30111" y="360095"/>
                  </a:lnTo>
                  <a:lnTo>
                    <a:pt x="30213" y="360984"/>
                  </a:lnTo>
                  <a:lnTo>
                    <a:pt x="33147" y="363385"/>
                  </a:lnTo>
                  <a:lnTo>
                    <a:pt x="40132" y="361416"/>
                  </a:lnTo>
                  <a:lnTo>
                    <a:pt x="40525" y="361416"/>
                  </a:lnTo>
                  <a:lnTo>
                    <a:pt x="42760" y="360984"/>
                  </a:lnTo>
                  <a:lnTo>
                    <a:pt x="42583" y="360984"/>
                  </a:lnTo>
                  <a:lnTo>
                    <a:pt x="46316" y="360603"/>
                  </a:lnTo>
                  <a:lnTo>
                    <a:pt x="58674" y="360603"/>
                  </a:lnTo>
                  <a:lnTo>
                    <a:pt x="61823" y="360984"/>
                  </a:lnTo>
                  <a:lnTo>
                    <a:pt x="61518" y="360984"/>
                  </a:lnTo>
                  <a:lnTo>
                    <a:pt x="63271" y="361264"/>
                  </a:lnTo>
                  <a:lnTo>
                    <a:pt x="78600" y="367055"/>
                  </a:lnTo>
                  <a:lnTo>
                    <a:pt x="79832" y="366864"/>
                  </a:lnTo>
                  <a:lnTo>
                    <a:pt x="83985" y="366179"/>
                  </a:lnTo>
                  <a:lnTo>
                    <a:pt x="86220" y="363474"/>
                  </a:lnTo>
                  <a:lnTo>
                    <a:pt x="85598" y="360819"/>
                  </a:lnTo>
                  <a:lnTo>
                    <a:pt x="84201" y="348170"/>
                  </a:lnTo>
                  <a:lnTo>
                    <a:pt x="85788" y="335711"/>
                  </a:lnTo>
                  <a:lnTo>
                    <a:pt x="90233" y="323977"/>
                  </a:lnTo>
                  <a:lnTo>
                    <a:pt x="97370" y="313461"/>
                  </a:lnTo>
                  <a:lnTo>
                    <a:pt x="99161" y="311404"/>
                  </a:lnTo>
                  <a:lnTo>
                    <a:pt x="98196" y="307886"/>
                  </a:lnTo>
                  <a:lnTo>
                    <a:pt x="93764" y="304774"/>
                  </a:lnTo>
                  <a:lnTo>
                    <a:pt x="90906" y="305625"/>
                  </a:lnTo>
                  <a:lnTo>
                    <a:pt x="89128" y="307682"/>
                  </a:lnTo>
                  <a:lnTo>
                    <a:pt x="81026" y="319773"/>
                  </a:lnTo>
                  <a:lnTo>
                    <a:pt x="75946" y="333451"/>
                  </a:lnTo>
                  <a:lnTo>
                    <a:pt x="74371" y="345757"/>
                  </a:lnTo>
                  <a:lnTo>
                    <a:pt x="69900" y="340588"/>
                  </a:lnTo>
                  <a:lnTo>
                    <a:pt x="44754" y="308102"/>
                  </a:lnTo>
                  <a:lnTo>
                    <a:pt x="19227" y="266344"/>
                  </a:lnTo>
                  <a:lnTo>
                    <a:pt x="10033" y="226364"/>
                  </a:lnTo>
                  <a:lnTo>
                    <a:pt x="11087" y="215963"/>
                  </a:lnTo>
                  <a:lnTo>
                    <a:pt x="28765" y="166865"/>
                  </a:lnTo>
                  <a:lnTo>
                    <a:pt x="49834" y="130543"/>
                  </a:lnTo>
                  <a:lnTo>
                    <a:pt x="90563" y="81407"/>
                  </a:lnTo>
                  <a:lnTo>
                    <a:pt x="122974" y="53403"/>
                  </a:lnTo>
                  <a:lnTo>
                    <a:pt x="158800" y="29972"/>
                  </a:lnTo>
                  <a:lnTo>
                    <a:pt x="197535" y="11557"/>
                  </a:lnTo>
                  <a:lnTo>
                    <a:pt x="203581" y="91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Oriflame Sans 2.0" panose="020B0502020204020303" pitchFamily="34" charset="0"/>
              </a:endParaRPr>
            </a:p>
          </p:txBody>
        </p:sp>
        <p:sp>
          <p:nvSpPr>
            <p:cNvPr id="46" name="object 11">
              <a:extLst>
                <a:ext uri="{FF2B5EF4-FFF2-40B4-BE49-F238E27FC236}">
                  <a16:creationId xmlns:a16="http://schemas.microsoft.com/office/drawing/2014/main" id="{2DC52A3B-332F-7D19-7A5A-991D6A604A7D}"/>
                </a:ext>
              </a:extLst>
            </p:cNvPr>
            <p:cNvSpPr/>
            <p:nvPr/>
          </p:nvSpPr>
          <p:spPr>
            <a:xfrm rot="15449852">
              <a:off x="7278965" y="3680019"/>
              <a:ext cx="389617" cy="727088"/>
            </a:xfrm>
            <a:custGeom>
              <a:avLst/>
              <a:gdLst/>
              <a:ahLst/>
              <a:cxnLst/>
              <a:rect l="l" t="t" r="r" b="b"/>
              <a:pathLst>
                <a:path w="203835" h="367664">
                  <a:moveTo>
                    <a:pt x="203581" y="9169"/>
                  </a:moveTo>
                  <a:lnTo>
                    <a:pt x="199428" y="0"/>
                  </a:lnTo>
                  <a:lnTo>
                    <a:pt x="193421" y="2362"/>
                  </a:lnTo>
                  <a:lnTo>
                    <a:pt x="170446" y="12484"/>
                  </a:lnTo>
                  <a:lnTo>
                    <a:pt x="127203" y="37884"/>
                  </a:lnTo>
                  <a:lnTo>
                    <a:pt x="90347" y="67678"/>
                  </a:lnTo>
                  <a:lnTo>
                    <a:pt x="59817" y="100266"/>
                  </a:lnTo>
                  <a:lnTo>
                    <a:pt x="34010" y="136436"/>
                  </a:lnTo>
                  <a:lnTo>
                    <a:pt x="13309" y="175882"/>
                  </a:lnTo>
                  <a:lnTo>
                    <a:pt x="749" y="217512"/>
                  </a:lnTo>
                  <a:lnTo>
                    <a:pt x="0" y="228180"/>
                  </a:lnTo>
                  <a:lnTo>
                    <a:pt x="596" y="238925"/>
                  </a:lnTo>
                  <a:lnTo>
                    <a:pt x="14084" y="278574"/>
                  </a:lnTo>
                  <a:lnTo>
                    <a:pt x="40271" y="319620"/>
                  </a:lnTo>
                  <a:lnTo>
                    <a:pt x="66344" y="351840"/>
                  </a:lnTo>
                  <a:lnTo>
                    <a:pt x="58432" y="350545"/>
                  </a:lnTo>
                  <a:lnTo>
                    <a:pt x="45796" y="350545"/>
                  </a:lnTo>
                  <a:lnTo>
                    <a:pt x="34086" y="352729"/>
                  </a:lnTo>
                  <a:lnTo>
                    <a:pt x="31369" y="353491"/>
                  </a:lnTo>
                  <a:lnTo>
                    <a:pt x="29578" y="355549"/>
                  </a:lnTo>
                  <a:lnTo>
                    <a:pt x="30111" y="360095"/>
                  </a:lnTo>
                  <a:lnTo>
                    <a:pt x="30213" y="360984"/>
                  </a:lnTo>
                  <a:lnTo>
                    <a:pt x="33147" y="363385"/>
                  </a:lnTo>
                  <a:lnTo>
                    <a:pt x="40132" y="361416"/>
                  </a:lnTo>
                  <a:lnTo>
                    <a:pt x="40525" y="361416"/>
                  </a:lnTo>
                  <a:lnTo>
                    <a:pt x="42760" y="360984"/>
                  </a:lnTo>
                  <a:lnTo>
                    <a:pt x="42583" y="360984"/>
                  </a:lnTo>
                  <a:lnTo>
                    <a:pt x="46316" y="360603"/>
                  </a:lnTo>
                  <a:lnTo>
                    <a:pt x="58674" y="360603"/>
                  </a:lnTo>
                  <a:lnTo>
                    <a:pt x="61823" y="360984"/>
                  </a:lnTo>
                  <a:lnTo>
                    <a:pt x="61518" y="360984"/>
                  </a:lnTo>
                  <a:lnTo>
                    <a:pt x="63271" y="361264"/>
                  </a:lnTo>
                  <a:lnTo>
                    <a:pt x="78600" y="367055"/>
                  </a:lnTo>
                  <a:lnTo>
                    <a:pt x="79832" y="366864"/>
                  </a:lnTo>
                  <a:lnTo>
                    <a:pt x="83985" y="366179"/>
                  </a:lnTo>
                  <a:lnTo>
                    <a:pt x="86220" y="363474"/>
                  </a:lnTo>
                  <a:lnTo>
                    <a:pt x="85598" y="360819"/>
                  </a:lnTo>
                  <a:lnTo>
                    <a:pt x="84201" y="348170"/>
                  </a:lnTo>
                  <a:lnTo>
                    <a:pt x="85788" y="335711"/>
                  </a:lnTo>
                  <a:lnTo>
                    <a:pt x="90233" y="323977"/>
                  </a:lnTo>
                  <a:lnTo>
                    <a:pt x="97370" y="313461"/>
                  </a:lnTo>
                  <a:lnTo>
                    <a:pt x="99161" y="311404"/>
                  </a:lnTo>
                  <a:lnTo>
                    <a:pt x="98196" y="307886"/>
                  </a:lnTo>
                  <a:lnTo>
                    <a:pt x="93764" y="304774"/>
                  </a:lnTo>
                  <a:lnTo>
                    <a:pt x="90906" y="305625"/>
                  </a:lnTo>
                  <a:lnTo>
                    <a:pt x="89128" y="307682"/>
                  </a:lnTo>
                  <a:lnTo>
                    <a:pt x="81026" y="319773"/>
                  </a:lnTo>
                  <a:lnTo>
                    <a:pt x="75946" y="333451"/>
                  </a:lnTo>
                  <a:lnTo>
                    <a:pt x="74371" y="345757"/>
                  </a:lnTo>
                  <a:lnTo>
                    <a:pt x="69900" y="340588"/>
                  </a:lnTo>
                  <a:lnTo>
                    <a:pt x="44754" y="308102"/>
                  </a:lnTo>
                  <a:lnTo>
                    <a:pt x="19227" y="266344"/>
                  </a:lnTo>
                  <a:lnTo>
                    <a:pt x="10033" y="226364"/>
                  </a:lnTo>
                  <a:lnTo>
                    <a:pt x="11087" y="215963"/>
                  </a:lnTo>
                  <a:lnTo>
                    <a:pt x="28765" y="166865"/>
                  </a:lnTo>
                  <a:lnTo>
                    <a:pt x="49834" y="130543"/>
                  </a:lnTo>
                  <a:lnTo>
                    <a:pt x="90563" y="81407"/>
                  </a:lnTo>
                  <a:lnTo>
                    <a:pt x="122974" y="53403"/>
                  </a:lnTo>
                  <a:lnTo>
                    <a:pt x="158800" y="29972"/>
                  </a:lnTo>
                  <a:lnTo>
                    <a:pt x="197535" y="11557"/>
                  </a:lnTo>
                  <a:lnTo>
                    <a:pt x="203581" y="91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Oriflame Sans 2.0" panose="020B0502020204020303" pitchFamily="34" charset="0"/>
              </a:endParaRPr>
            </a:p>
          </p:txBody>
        </p:sp>
      </p:grp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08D029A5-2BE2-ECE0-D1A4-8CBE4C160B55}"/>
              </a:ext>
            </a:extLst>
          </p:cNvPr>
          <p:cNvSpPr txBox="1"/>
          <p:nvPr/>
        </p:nvSpPr>
        <p:spPr>
          <a:xfrm>
            <a:off x="4925569" y="4390289"/>
            <a:ext cx="6109138" cy="189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795"/>
              </a:spcBef>
            </a:pPr>
            <a:r>
              <a:rPr lang="pl-PL" sz="1200" spc="-110" dirty="0">
                <a:latin typeface="Oriflame Sans 2.0" panose="020B0502020204020303" pitchFamily="34" charset="0"/>
                <a:cs typeface="Arial"/>
              </a:rPr>
              <a:t>2.</a:t>
            </a:r>
            <a:r>
              <a:rPr lang="pl-PL" sz="1200" spc="5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pl-PL" sz="1200" dirty="0">
                <a:latin typeface="Oriflame Sans 2.0" panose="020B0502020204020303" pitchFamily="34" charset="0"/>
                <a:cs typeface="Arial"/>
              </a:rPr>
              <a:t>Urmărești un video despre Programul Oriflame Beauty Club </a:t>
            </a:r>
          </a:p>
          <a:p>
            <a:pPr marL="12700">
              <a:spcBef>
                <a:spcPts val="795"/>
              </a:spcBef>
            </a:pPr>
            <a:r>
              <a:rPr lang="pl-PL" sz="1200" dirty="0">
                <a:latin typeface="Oriflame Sans 2.0" panose="020B0502020204020303" pitchFamily="34" charset="0"/>
                <a:cs typeface="Arial Black"/>
              </a:rPr>
              <a:t>3. </a:t>
            </a:r>
            <a:r>
              <a:rPr lang="pl-PL" sz="1200" dirty="0">
                <a:latin typeface="Oriflame Sans 2.0" panose="020B0502020204020303" pitchFamily="34" charset="0"/>
                <a:cs typeface="Arial"/>
              </a:rPr>
              <a:t>Strângi numarul potrivit de inimioare</a:t>
            </a:r>
          </a:p>
          <a:p>
            <a:pPr marL="12700">
              <a:spcBef>
                <a:spcPts val="795"/>
              </a:spcBef>
            </a:pPr>
            <a:r>
              <a:rPr lang="pl-PL" sz="1200" dirty="0">
                <a:latin typeface="Oriflame Sans 2.0" panose="020B0502020204020303" pitchFamily="34" charset="0"/>
                <a:cs typeface="Arial"/>
              </a:rPr>
              <a:t>4. Îți alegi recompensa</a:t>
            </a:r>
          </a:p>
          <a:p>
            <a:pPr marL="12700">
              <a:spcBef>
                <a:spcPts val="795"/>
              </a:spcBef>
            </a:pPr>
            <a:r>
              <a:rPr lang="pl-PL" sz="1200" dirty="0">
                <a:latin typeface="Oriflame Sans 2.0" panose="020B0502020204020303" pitchFamily="34" charset="0"/>
                <a:cs typeface="Arial"/>
              </a:rPr>
              <a:t>5. Îți schimbi inimioarele cu  premii exclusive!</a:t>
            </a:r>
          </a:p>
          <a:p>
            <a:pPr marL="12700">
              <a:spcBef>
                <a:spcPts val="795"/>
              </a:spcBef>
            </a:pPr>
            <a:r>
              <a:rPr lang="it-IT" sz="1200" b="1" dirty="0">
                <a:latin typeface="Oriflame Sans 2.0" panose="020B0502020204020303" pitchFamily="34" charset="0"/>
                <a:cs typeface="Arial Black"/>
              </a:rPr>
              <a:t>Atinge mai multe niveluri,</a:t>
            </a:r>
            <a:r>
              <a:rPr lang="ro-RO" sz="1200" b="1" dirty="0">
                <a:latin typeface="Oriflame Sans 2.0" panose="020B0502020204020303" pitchFamily="34" charset="0"/>
                <a:cs typeface="Arial Black"/>
              </a:rPr>
              <a:t> </a:t>
            </a:r>
            <a:r>
              <a:rPr lang="it-IT" sz="1200" b="1" dirty="0">
                <a:latin typeface="Oriflame Sans 2.0" panose="020B0502020204020303" pitchFamily="34" charset="0"/>
                <a:cs typeface="Arial Black"/>
              </a:rPr>
              <a:t>colectează mai multe inimioare și accesează </a:t>
            </a:r>
            <a:r>
              <a:rPr lang="ro-RO" sz="1200" b="1" dirty="0">
                <a:latin typeface="Oriflame Sans 2.0" panose="020B0502020204020303" pitchFamily="34" charset="0"/>
                <a:cs typeface="Arial Black"/>
              </a:rPr>
              <a:t> </a:t>
            </a:r>
            <a:r>
              <a:rPr lang="it-IT" sz="1200" b="1" dirty="0">
                <a:latin typeface="Oriflame Sans 2.0" panose="020B0502020204020303" pitchFamily="34" charset="0"/>
                <a:cs typeface="Arial Black"/>
              </a:rPr>
              <a:t>premii mai valoroase! </a:t>
            </a:r>
            <a:endParaRPr lang="ro-RO" sz="1200" b="1" dirty="0">
              <a:latin typeface="Oriflame Sans 2.0" panose="020B0502020204020303" pitchFamily="34" charset="0"/>
              <a:cs typeface="Arial Black"/>
            </a:endParaRPr>
          </a:p>
          <a:p>
            <a:pPr marL="12700">
              <a:spcBef>
                <a:spcPts val="795"/>
              </a:spcBef>
            </a:pPr>
            <a:r>
              <a:rPr lang="it-IT" sz="1200" dirty="0">
                <a:latin typeface="Oriflame Sans 2.0" panose="020B0502020204020303" pitchFamily="34" charset="0"/>
                <a:cs typeface="Arial"/>
              </a:rPr>
              <a:t>Pentru mai multe detalii, accesează www.oriflame.ro</a:t>
            </a:r>
            <a:endParaRPr lang="pl-PL" sz="1200" dirty="0">
              <a:latin typeface="Oriflame Sans 2.0" panose="020B0502020204020303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0122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31261-81D9-EFED-8E78-B9DF0C364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4594510-E53F-DA62-546C-252A8DBAFC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24989" y="707536"/>
            <a:ext cx="977758" cy="891483"/>
          </a:xfrm>
          <a:prstGeom prst="rect">
            <a:avLst/>
          </a:prstGeom>
        </p:spPr>
      </p:pic>
      <p:sp>
        <p:nvSpPr>
          <p:cNvPr id="83" name="Prostokąt 82">
            <a:extLst>
              <a:ext uri="{FF2B5EF4-FFF2-40B4-BE49-F238E27FC236}">
                <a16:creationId xmlns:a16="http://schemas.microsoft.com/office/drawing/2014/main" id="{B17B967A-ABAD-CF0F-EE95-6E31F87EBC44}"/>
              </a:ext>
            </a:extLst>
          </p:cNvPr>
          <p:cNvSpPr/>
          <p:nvPr/>
        </p:nvSpPr>
        <p:spPr>
          <a:xfrm>
            <a:off x="5670460" y="941076"/>
            <a:ext cx="1806362" cy="391594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l"/>
            <a:endParaRPr lang="pl-PL" sz="2000" err="1">
              <a:solidFill>
                <a:schemeClr val="tx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17EB57-23DF-2485-548B-12EFC99E38D6}"/>
              </a:ext>
            </a:extLst>
          </p:cNvPr>
          <p:cNvSpPr txBox="1"/>
          <p:nvPr/>
        </p:nvSpPr>
        <p:spPr>
          <a:xfrm>
            <a:off x="3375848" y="863504"/>
            <a:ext cx="4378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 err="1">
                <a:effectLst/>
                <a:latin typeface="Oriflame Sans 2.0" panose="020B0502020204020303" pitchFamily="34" charset="0"/>
              </a:rPr>
              <a:t>Colectează-ți</a:t>
            </a:r>
            <a:r>
              <a:rPr lang="en-GB" sz="2800" dirty="0">
                <a:effectLst/>
                <a:latin typeface="Oriflame Sans 2.0" panose="020B0502020204020303" pitchFamily="34" charset="0"/>
              </a:rPr>
              <a:t> </a:t>
            </a:r>
            <a:r>
              <a:rPr lang="en-GB" sz="2800" dirty="0" err="1">
                <a:effectLst/>
                <a:latin typeface="Oriflame Sans 2.0" panose="020B0502020204020303" pitchFamily="34" charset="0"/>
              </a:rPr>
              <a:t>inimioarele</a:t>
            </a:r>
            <a:endParaRPr lang="en-GB" sz="2800" dirty="0">
              <a:effectLst/>
              <a:latin typeface="Oriflame Sans 2.0" panose="020B0502020204020303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302B341-4569-F742-9572-E000676FF3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077796" flipH="1" flipV="1">
            <a:off x="6715753" y="-82526"/>
            <a:ext cx="1876182" cy="1892060"/>
          </a:xfrm>
          <a:prstGeom prst="rect">
            <a:avLst/>
          </a:prstGeom>
        </p:spPr>
      </p:pic>
      <p:sp>
        <p:nvSpPr>
          <p:cNvPr id="6" name="object 63">
            <a:extLst>
              <a:ext uri="{FF2B5EF4-FFF2-40B4-BE49-F238E27FC236}">
                <a16:creationId xmlns:a16="http://schemas.microsoft.com/office/drawing/2014/main" id="{AF0A4C7D-D49E-FA6B-50CC-B9518693B8D5}"/>
              </a:ext>
            </a:extLst>
          </p:cNvPr>
          <p:cNvSpPr txBox="1">
            <a:spLocks/>
          </p:cNvSpPr>
          <p:nvPr/>
        </p:nvSpPr>
        <p:spPr>
          <a:xfrm>
            <a:off x="435983" y="3283637"/>
            <a:ext cx="2554103" cy="751488"/>
          </a:xfrm>
          <a:prstGeom prst="rect">
            <a:avLst/>
          </a:prstGeom>
          <a:solidFill>
            <a:srgbClr val="A1D0C7"/>
          </a:solidFill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Oriflame Sans 2.0" panose="020B0502020204020303" pitchFamily="34" charset="0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l-PL" dirty="0"/>
              <a:t>Colectează inimioare </a:t>
            </a:r>
          </a:p>
        </p:txBody>
      </p:sp>
      <p:sp>
        <p:nvSpPr>
          <p:cNvPr id="9" name="object 63">
            <a:extLst>
              <a:ext uri="{FF2B5EF4-FFF2-40B4-BE49-F238E27FC236}">
                <a16:creationId xmlns:a16="http://schemas.microsoft.com/office/drawing/2014/main" id="{118E8553-E43D-E3D1-7686-EAFAC656787C}"/>
              </a:ext>
            </a:extLst>
          </p:cNvPr>
          <p:cNvSpPr txBox="1">
            <a:spLocks/>
          </p:cNvSpPr>
          <p:nvPr/>
        </p:nvSpPr>
        <p:spPr>
          <a:xfrm>
            <a:off x="435982" y="4035125"/>
            <a:ext cx="2554104" cy="382156"/>
          </a:xfrm>
          <a:prstGeom prst="rect">
            <a:avLst/>
          </a:prstGeom>
          <a:solidFill>
            <a:srgbClr val="A1D0C7"/>
          </a:solidFill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Oriflame Sans 2.0" panose="020B0502020204020303" pitchFamily="34" charset="0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l-PL" dirty="0">
                <a:solidFill>
                  <a:srgbClr val="332C28"/>
                </a:solidFill>
                <a:cs typeface="Arial Black"/>
              </a:rPr>
              <a:t>Este atât de usor!</a:t>
            </a: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A6189284-231D-2280-50CC-2A76F57C56CE}"/>
              </a:ext>
            </a:extLst>
          </p:cNvPr>
          <p:cNvSpPr txBox="1"/>
          <p:nvPr/>
        </p:nvSpPr>
        <p:spPr>
          <a:xfrm>
            <a:off x="435984" y="5618201"/>
            <a:ext cx="2426859" cy="57906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236854">
              <a:lnSpc>
                <a:spcPct val="104200"/>
              </a:lnSpc>
              <a:spcBef>
                <a:spcPts val="60"/>
              </a:spcBef>
            </a:pPr>
            <a:r>
              <a:rPr lang="ro-RO" sz="800" dirty="0">
                <a:latin typeface="Oriflame Sans 2.0" panose="020B0502020204020303" pitchFamily="34" charset="0"/>
                <a:cs typeface="Arial"/>
              </a:rPr>
              <a:t>Re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ține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că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b="1" dirty="0" err="1">
                <a:latin typeface="Oriflame Sans 2.0" panose="020B0502020204020303" pitchFamily="34" charset="0"/>
                <a:cs typeface="Arial"/>
              </a:rPr>
              <a:t>numărul</a:t>
            </a:r>
            <a:r>
              <a:rPr lang="en-US" sz="800" b="1" dirty="0">
                <a:latin typeface="Oriflame Sans 2.0" panose="020B0502020204020303" pitchFamily="34" charset="0"/>
                <a:cs typeface="Arial"/>
              </a:rPr>
              <a:t> de recompense </a:t>
            </a:r>
            <a:r>
              <a:rPr lang="en-US" sz="800" b="1" dirty="0" err="1">
                <a:latin typeface="Oriflame Sans 2.0" panose="020B0502020204020303" pitchFamily="34" charset="0"/>
                <a:cs typeface="Arial"/>
              </a:rPr>
              <a:t>este</a:t>
            </a:r>
            <a:r>
              <a:rPr lang="en-US" sz="800" b="1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b="1" dirty="0" err="1">
                <a:latin typeface="Oriflame Sans 2.0" panose="020B0502020204020303" pitchFamily="34" charset="0"/>
                <a:cs typeface="Arial"/>
              </a:rPr>
              <a:t>limitat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,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iar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în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timpul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programului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,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unele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recompense pot fi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înlocuite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cu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altele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de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valoare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asemănătoare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.</a:t>
            </a:r>
            <a:endParaRPr lang="pl-PL" sz="800" dirty="0">
              <a:latin typeface="Oriflame Sans 2.0" panose="020B0502020204020303" pitchFamily="34" charset="0"/>
              <a:cs typeface="Arial"/>
            </a:endParaRPr>
          </a:p>
          <a:p>
            <a:pPr marL="15875">
              <a:lnSpc>
                <a:spcPct val="100000"/>
              </a:lnSpc>
              <a:spcBef>
                <a:spcPts val="535"/>
              </a:spcBef>
            </a:pPr>
            <a:r>
              <a:rPr lang="it-IT" sz="800" dirty="0">
                <a:latin typeface="Oriflame Sans 2.0" panose="020B0502020204020303" pitchFamily="34" charset="0"/>
                <a:cs typeface="Arial"/>
              </a:rPr>
              <a:t>Pentru mai multe detalii, accesează </a:t>
            </a:r>
            <a:r>
              <a:rPr lang="it-IT" sz="800" b="1" dirty="0">
                <a:latin typeface="Oriflame Sans 2.0" panose="020B0502020204020303" pitchFamily="34" charset="0"/>
                <a:cs typeface="Arial"/>
              </a:rPr>
              <a:t>www.oriflame.ro</a:t>
            </a:r>
            <a:endParaRPr lang="pl-PL" sz="800" b="1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CE04C26-89AE-F69B-09F8-2646566B91D4}"/>
              </a:ext>
            </a:extLst>
          </p:cNvPr>
          <p:cNvSpPr txBox="1"/>
          <p:nvPr/>
        </p:nvSpPr>
        <p:spPr>
          <a:xfrm>
            <a:off x="3545025" y="2514621"/>
            <a:ext cx="2010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Oriflame Sans 2.0" panose="020B0502020204020303" pitchFamily="34" charset="0"/>
              </a:rPr>
              <a:t>O </a:t>
            </a:r>
            <a:r>
              <a:rPr lang="en-GB" b="1" dirty="0" err="1">
                <a:latin typeface="Oriflame Sans 2.0" panose="020B0502020204020303" pitchFamily="34" charset="0"/>
              </a:rPr>
              <a:t>singură</a:t>
            </a:r>
            <a:r>
              <a:rPr lang="en-GB" b="1" dirty="0"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latin typeface="Oriflame Sans 2.0" panose="020B0502020204020303" pitchFamily="34" charset="0"/>
              </a:rPr>
              <a:t>dată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1BDEC7B-4051-81A6-D490-D22205ABF31D}"/>
              </a:ext>
            </a:extLst>
          </p:cNvPr>
          <p:cNvSpPr txBox="1"/>
          <p:nvPr/>
        </p:nvSpPr>
        <p:spPr>
          <a:xfrm>
            <a:off x="3562339" y="3405135"/>
            <a:ext cx="1842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latin typeface="Oriflame Sans 2.0" panose="020B0502020204020303" pitchFamily="34" charset="0"/>
              </a:rPr>
              <a:t>Zilnic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1D1BBD4-AC2A-F0D3-272D-7A9624415E11}"/>
              </a:ext>
            </a:extLst>
          </p:cNvPr>
          <p:cNvSpPr txBox="1"/>
          <p:nvPr/>
        </p:nvSpPr>
        <p:spPr>
          <a:xfrm>
            <a:off x="3562339" y="4058215"/>
            <a:ext cx="1842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effectLst/>
                <a:latin typeface="Oriflame Sans 2.0" panose="020B0502020204020303" pitchFamily="34" charset="0"/>
              </a:rPr>
              <a:t>Săptămânal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DB00946-F161-321B-12C0-4BCD055BFE58}"/>
              </a:ext>
            </a:extLst>
          </p:cNvPr>
          <p:cNvSpPr txBox="1"/>
          <p:nvPr/>
        </p:nvSpPr>
        <p:spPr>
          <a:xfrm>
            <a:off x="3591616" y="4735134"/>
            <a:ext cx="1842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effectLst/>
                <a:latin typeface="Oriflame Sans 2.0" panose="020B0502020204020303" pitchFamily="34" charset="0"/>
              </a:rPr>
              <a:t>O dată</a:t>
            </a:r>
          </a:p>
          <a:p>
            <a:r>
              <a:rPr lang="ro-RO" b="1" dirty="0">
                <a:latin typeface="Oriflame Sans 2.0" panose="020B0502020204020303" pitchFamily="34" charset="0"/>
              </a:rPr>
              <a:t>Pe campanie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43B9A9A-78B4-5426-010D-8EFDE0466834}"/>
              </a:ext>
            </a:extLst>
          </p:cNvPr>
          <p:cNvSpPr txBox="1"/>
          <p:nvPr/>
        </p:nvSpPr>
        <p:spPr>
          <a:xfrm>
            <a:off x="3545025" y="5989806"/>
            <a:ext cx="1842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effectLst/>
                <a:latin typeface="Oriflame Sans 2.0" panose="020B0502020204020303" pitchFamily="34" charset="0"/>
              </a:rPr>
              <a:t>De fiecare dată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D0B68868-8570-B572-9A31-C98AA40840AB}"/>
              </a:ext>
            </a:extLst>
          </p:cNvPr>
          <p:cNvCxnSpPr>
            <a:cxnSpLocks/>
          </p:cNvCxnSpPr>
          <p:nvPr/>
        </p:nvCxnSpPr>
        <p:spPr>
          <a:xfrm>
            <a:off x="3657074" y="3287174"/>
            <a:ext cx="75777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object 26">
            <a:extLst>
              <a:ext uri="{FF2B5EF4-FFF2-40B4-BE49-F238E27FC236}">
                <a16:creationId xmlns:a16="http://schemas.microsoft.com/office/drawing/2014/main" id="{062C140A-1AA8-63C7-C8EC-FF0840EBE198}"/>
              </a:ext>
            </a:extLst>
          </p:cNvPr>
          <p:cNvSpPr txBox="1"/>
          <p:nvPr/>
        </p:nvSpPr>
        <p:spPr>
          <a:xfrm>
            <a:off x="5512882" y="2061353"/>
            <a:ext cx="153377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Completezi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profilul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1" name="object 27">
            <a:extLst>
              <a:ext uri="{FF2B5EF4-FFF2-40B4-BE49-F238E27FC236}">
                <a16:creationId xmlns:a16="http://schemas.microsoft.com/office/drawing/2014/main" id="{4EF913B3-3376-1826-0E52-D4455ED2CA71}"/>
              </a:ext>
            </a:extLst>
          </p:cNvPr>
          <p:cNvSpPr txBox="1"/>
          <p:nvPr/>
        </p:nvSpPr>
        <p:spPr>
          <a:xfrm>
            <a:off x="10986782" y="2056973"/>
            <a:ext cx="12024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5</a:t>
            </a:r>
          </a:p>
        </p:txBody>
      </p:sp>
      <p:sp>
        <p:nvSpPr>
          <p:cNvPr id="92" name="object 28">
            <a:extLst>
              <a:ext uri="{FF2B5EF4-FFF2-40B4-BE49-F238E27FC236}">
                <a16:creationId xmlns:a16="http://schemas.microsoft.com/office/drawing/2014/main" id="{D90F0EAF-71F4-1093-E50E-AE66984C6794}"/>
              </a:ext>
            </a:extLst>
          </p:cNvPr>
          <p:cNvSpPr txBox="1"/>
          <p:nvPr/>
        </p:nvSpPr>
        <p:spPr>
          <a:xfrm>
            <a:off x="5512883" y="2269627"/>
            <a:ext cx="341484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Deschizi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secțiunea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Beauty CLUB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și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începe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călătoria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3" name="object 29">
            <a:extLst>
              <a:ext uri="{FF2B5EF4-FFF2-40B4-BE49-F238E27FC236}">
                <a16:creationId xmlns:a16="http://schemas.microsoft.com/office/drawing/2014/main" id="{C8E53E13-F8FB-464E-E0B4-399CABAF354D}"/>
              </a:ext>
            </a:extLst>
          </p:cNvPr>
          <p:cNvSpPr txBox="1"/>
          <p:nvPr/>
        </p:nvSpPr>
        <p:spPr>
          <a:xfrm>
            <a:off x="10986783" y="2273076"/>
            <a:ext cx="12024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5</a:t>
            </a:r>
          </a:p>
        </p:txBody>
      </p:sp>
      <p:sp>
        <p:nvSpPr>
          <p:cNvPr id="94" name="object 30">
            <a:extLst>
              <a:ext uri="{FF2B5EF4-FFF2-40B4-BE49-F238E27FC236}">
                <a16:creationId xmlns:a16="http://schemas.microsoft.com/office/drawing/2014/main" id="{DAB674D9-4465-A3AC-2749-CFD11D4CB3CC}"/>
              </a:ext>
            </a:extLst>
          </p:cNvPr>
          <p:cNvSpPr txBox="1"/>
          <p:nvPr/>
        </p:nvSpPr>
        <p:spPr>
          <a:xfrm>
            <a:off x="5512883" y="2477901"/>
            <a:ext cx="272347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Instalezi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aplicația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Oriflame Sharing app 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5" name="object 31">
            <a:extLst>
              <a:ext uri="{FF2B5EF4-FFF2-40B4-BE49-F238E27FC236}">
                <a16:creationId xmlns:a16="http://schemas.microsoft.com/office/drawing/2014/main" id="{C0250E6E-28A1-8B6A-7D67-5BA290BE6EB0}"/>
              </a:ext>
            </a:extLst>
          </p:cNvPr>
          <p:cNvSpPr txBox="1"/>
          <p:nvPr/>
        </p:nvSpPr>
        <p:spPr>
          <a:xfrm>
            <a:off x="10940540" y="2481501"/>
            <a:ext cx="17742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10</a:t>
            </a:r>
          </a:p>
        </p:txBody>
      </p:sp>
      <p:sp>
        <p:nvSpPr>
          <p:cNvPr id="96" name="object 32">
            <a:extLst>
              <a:ext uri="{FF2B5EF4-FFF2-40B4-BE49-F238E27FC236}">
                <a16:creationId xmlns:a16="http://schemas.microsoft.com/office/drawing/2014/main" id="{EA217D08-C67D-45D5-8A0E-47DA3E5989F3}"/>
              </a:ext>
            </a:extLst>
          </p:cNvPr>
          <p:cNvSpPr txBox="1"/>
          <p:nvPr/>
        </p:nvSpPr>
        <p:spPr>
          <a:xfrm>
            <a:off x="5512882" y="2686176"/>
            <a:ext cx="358631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Completezi testarea tenului din aplicație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7" name="object 33">
            <a:extLst>
              <a:ext uri="{FF2B5EF4-FFF2-40B4-BE49-F238E27FC236}">
                <a16:creationId xmlns:a16="http://schemas.microsoft.com/office/drawing/2014/main" id="{6C81C4FE-58DF-E77C-CCEA-1CAE513E96CE}"/>
              </a:ext>
            </a:extLst>
          </p:cNvPr>
          <p:cNvSpPr txBox="1"/>
          <p:nvPr/>
        </p:nvSpPr>
        <p:spPr>
          <a:xfrm>
            <a:off x="10911975" y="2682210"/>
            <a:ext cx="22577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o-RO" sz="1050" dirty="0">
                <a:latin typeface="Oriflame Sans 2.0" panose="020B0502020204020303" pitchFamily="34" charset="0"/>
                <a:cs typeface="Arial"/>
              </a:rPr>
              <a:t>10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8" name="object 26">
            <a:extLst>
              <a:ext uri="{FF2B5EF4-FFF2-40B4-BE49-F238E27FC236}">
                <a16:creationId xmlns:a16="http://schemas.microsoft.com/office/drawing/2014/main" id="{BEF13367-FEFC-AECF-1BFB-D663DBB52D92}"/>
              </a:ext>
            </a:extLst>
          </p:cNvPr>
          <p:cNvSpPr txBox="1"/>
          <p:nvPr/>
        </p:nvSpPr>
        <p:spPr>
          <a:xfrm>
            <a:off x="5512882" y="3334716"/>
            <a:ext cx="332976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Deschizi aplicația Oriflame Sharing App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9" name="object 27">
            <a:extLst>
              <a:ext uri="{FF2B5EF4-FFF2-40B4-BE49-F238E27FC236}">
                <a16:creationId xmlns:a16="http://schemas.microsoft.com/office/drawing/2014/main" id="{455BC321-8356-3A70-FF6E-B6366B7A5F13}"/>
              </a:ext>
            </a:extLst>
          </p:cNvPr>
          <p:cNvSpPr txBox="1"/>
          <p:nvPr/>
        </p:nvSpPr>
        <p:spPr>
          <a:xfrm>
            <a:off x="10986782" y="3347113"/>
            <a:ext cx="12024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1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0" name="object 28">
            <a:extLst>
              <a:ext uri="{FF2B5EF4-FFF2-40B4-BE49-F238E27FC236}">
                <a16:creationId xmlns:a16="http://schemas.microsoft.com/office/drawing/2014/main" id="{E181BDB8-B0AA-7327-02F1-74CB42A5B9A3}"/>
              </a:ext>
            </a:extLst>
          </p:cNvPr>
          <p:cNvSpPr txBox="1"/>
          <p:nvPr/>
        </p:nvSpPr>
        <p:spPr>
          <a:xfrm>
            <a:off x="5507643" y="3602944"/>
            <a:ext cx="341484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Distribuie informații din aplicația Oriflame Sharing App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1" name="object 29">
            <a:extLst>
              <a:ext uri="{FF2B5EF4-FFF2-40B4-BE49-F238E27FC236}">
                <a16:creationId xmlns:a16="http://schemas.microsoft.com/office/drawing/2014/main" id="{8E93B849-A728-439F-14CD-2FA510DFB474}"/>
              </a:ext>
            </a:extLst>
          </p:cNvPr>
          <p:cNvSpPr txBox="1"/>
          <p:nvPr/>
        </p:nvSpPr>
        <p:spPr>
          <a:xfrm>
            <a:off x="10986784" y="3572979"/>
            <a:ext cx="12024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5</a:t>
            </a:r>
          </a:p>
        </p:txBody>
      </p:sp>
      <p:sp>
        <p:nvSpPr>
          <p:cNvPr id="102" name="object 26">
            <a:extLst>
              <a:ext uri="{FF2B5EF4-FFF2-40B4-BE49-F238E27FC236}">
                <a16:creationId xmlns:a16="http://schemas.microsoft.com/office/drawing/2014/main" id="{FB346B97-4948-3CBF-A161-2566614DCF0F}"/>
              </a:ext>
            </a:extLst>
          </p:cNvPr>
          <p:cNvSpPr txBox="1"/>
          <p:nvPr/>
        </p:nvSpPr>
        <p:spPr>
          <a:xfrm>
            <a:off x="5521052" y="3988732"/>
            <a:ext cx="365554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Recomandă produsul favorit din Oriflame Sharing App</a:t>
            </a:r>
          </a:p>
        </p:txBody>
      </p:sp>
      <p:sp>
        <p:nvSpPr>
          <p:cNvPr id="103" name="object 27">
            <a:extLst>
              <a:ext uri="{FF2B5EF4-FFF2-40B4-BE49-F238E27FC236}">
                <a16:creationId xmlns:a16="http://schemas.microsoft.com/office/drawing/2014/main" id="{ED44168F-BB22-9583-9A52-405A6A6324BF}"/>
              </a:ext>
            </a:extLst>
          </p:cNvPr>
          <p:cNvSpPr txBox="1"/>
          <p:nvPr/>
        </p:nvSpPr>
        <p:spPr>
          <a:xfrm>
            <a:off x="10947009" y="4013845"/>
            <a:ext cx="1557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15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4" name="object 28">
            <a:extLst>
              <a:ext uri="{FF2B5EF4-FFF2-40B4-BE49-F238E27FC236}">
                <a16:creationId xmlns:a16="http://schemas.microsoft.com/office/drawing/2014/main" id="{0959424F-6369-1409-FFD0-5969AA064A30}"/>
              </a:ext>
            </a:extLst>
          </p:cNvPr>
          <p:cNvSpPr txBox="1"/>
          <p:nvPr/>
        </p:nvSpPr>
        <p:spPr>
          <a:xfrm>
            <a:off x="5521052" y="4200580"/>
            <a:ext cx="341484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Distribui eCatalogul din Oriflame Sharing Ap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5" name="object 29">
            <a:extLst>
              <a:ext uri="{FF2B5EF4-FFF2-40B4-BE49-F238E27FC236}">
                <a16:creationId xmlns:a16="http://schemas.microsoft.com/office/drawing/2014/main" id="{341DEC75-9DFF-24BC-76DD-4A98A0FA3CA9}"/>
              </a:ext>
            </a:extLst>
          </p:cNvPr>
          <p:cNvSpPr txBox="1"/>
          <p:nvPr/>
        </p:nvSpPr>
        <p:spPr>
          <a:xfrm>
            <a:off x="10947089" y="4268924"/>
            <a:ext cx="1557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10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cxnSp>
        <p:nvCxnSpPr>
          <p:cNvPr id="106" name="Straight Connector 29">
            <a:extLst>
              <a:ext uri="{FF2B5EF4-FFF2-40B4-BE49-F238E27FC236}">
                <a16:creationId xmlns:a16="http://schemas.microsoft.com/office/drawing/2014/main" id="{3FB364F3-3187-1DC0-2A49-AD4FA9CEB40B}"/>
              </a:ext>
            </a:extLst>
          </p:cNvPr>
          <p:cNvCxnSpPr>
            <a:cxnSpLocks/>
          </p:cNvCxnSpPr>
          <p:nvPr/>
        </p:nvCxnSpPr>
        <p:spPr>
          <a:xfrm>
            <a:off x="3657074" y="3902800"/>
            <a:ext cx="75777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7" name="object 26">
            <a:extLst>
              <a:ext uri="{FF2B5EF4-FFF2-40B4-BE49-F238E27FC236}">
                <a16:creationId xmlns:a16="http://schemas.microsoft.com/office/drawing/2014/main" id="{3BE08267-4B79-99B8-3D0A-2F80AE81417B}"/>
              </a:ext>
            </a:extLst>
          </p:cNvPr>
          <p:cNvSpPr txBox="1"/>
          <p:nvPr/>
        </p:nvSpPr>
        <p:spPr>
          <a:xfrm>
            <a:off x="5502342" y="4706245"/>
            <a:ext cx="1995083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Deschizi și rasfoiești eCatalogul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8" name="object 27">
            <a:extLst>
              <a:ext uri="{FF2B5EF4-FFF2-40B4-BE49-F238E27FC236}">
                <a16:creationId xmlns:a16="http://schemas.microsoft.com/office/drawing/2014/main" id="{A5369154-A630-C4AC-DFA2-E6854B2DAF57}"/>
              </a:ext>
            </a:extLst>
          </p:cNvPr>
          <p:cNvSpPr txBox="1"/>
          <p:nvPr/>
        </p:nvSpPr>
        <p:spPr>
          <a:xfrm>
            <a:off x="10957096" y="4730590"/>
            <a:ext cx="13553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5</a:t>
            </a:r>
          </a:p>
        </p:txBody>
      </p:sp>
      <p:sp>
        <p:nvSpPr>
          <p:cNvPr id="109" name="object 28">
            <a:extLst>
              <a:ext uri="{FF2B5EF4-FFF2-40B4-BE49-F238E27FC236}">
                <a16:creationId xmlns:a16="http://schemas.microsoft.com/office/drawing/2014/main" id="{DB0E8F75-8278-3A96-49ED-1D3463C35FC5}"/>
              </a:ext>
            </a:extLst>
          </p:cNvPr>
          <p:cNvSpPr txBox="1"/>
          <p:nvPr/>
        </p:nvSpPr>
        <p:spPr>
          <a:xfrm>
            <a:off x="5521052" y="5091225"/>
            <a:ext cx="5278838" cy="348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050" dirty="0">
                <a:latin typeface="Oriflame Sans 2.0" panose="020B0502020204020303" pitchFamily="34" charset="0"/>
                <a:cs typeface="Arial"/>
              </a:rPr>
              <a:t>Recrutul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plase</a:t>
            </a:r>
            <a:r>
              <a:rPr lang="ro-RO" sz="1050" dirty="0">
                <a:latin typeface="Oriflame Sans 2.0" panose="020B0502020204020303" pitchFamily="34" charset="0"/>
                <a:cs typeface="Arial"/>
              </a:rPr>
              <a:t>ază comandă de 4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0</a:t>
            </a:r>
            <a:r>
              <a:rPr lang="ro-RO" sz="1050" dirty="0">
                <a:latin typeface="Oriflame Sans 2.0" panose="020B0502020204020303" pitchFamily="34" charset="0"/>
                <a:cs typeface="Arial"/>
              </a:rPr>
              <a:t> BP in următoarele 4 campanii de la înscriere</a:t>
            </a:r>
            <a:endParaRPr lang="pl-PL" sz="1050" dirty="0">
              <a:latin typeface="Oriflame Sans 2.0" panose="020B0502020204020303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0" name="object 29">
            <a:extLst>
              <a:ext uri="{FF2B5EF4-FFF2-40B4-BE49-F238E27FC236}">
                <a16:creationId xmlns:a16="http://schemas.microsoft.com/office/drawing/2014/main" id="{790038BE-2366-D2CF-4863-ACA589FE8649}"/>
              </a:ext>
            </a:extLst>
          </p:cNvPr>
          <p:cNvSpPr txBox="1"/>
          <p:nvPr/>
        </p:nvSpPr>
        <p:spPr>
          <a:xfrm>
            <a:off x="10868138" y="4924724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50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1" name="object 30">
            <a:extLst>
              <a:ext uri="{FF2B5EF4-FFF2-40B4-BE49-F238E27FC236}">
                <a16:creationId xmlns:a16="http://schemas.microsoft.com/office/drawing/2014/main" id="{9A8537DE-7929-C38D-ED4B-73BEE6962725}"/>
              </a:ext>
            </a:extLst>
          </p:cNvPr>
          <p:cNvSpPr txBox="1"/>
          <p:nvPr/>
        </p:nvSpPr>
        <p:spPr>
          <a:xfrm>
            <a:off x="5502342" y="4912654"/>
            <a:ext cx="359685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Comandă cu produs în focus</a:t>
            </a:r>
          </a:p>
        </p:txBody>
      </p:sp>
      <p:sp>
        <p:nvSpPr>
          <p:cNvPr id="112" name="object 31">
            <a:extLst>
              <a:ext uri="{FF2B5EF4-FFF2-40B4-BE49-F238E27FC236}">
                <a16:creationId xmlns:a16="http://schemas.microsoft.com/office/drawing/2014/main" id="{4295C23E-5254-5578-E182-78CB1F9ECB33}"/>
              </a:ext>
            </a:extLst>
          </p:cNvPr>
          <p:cNvSpPr txBox="1"/>
          <p:nvPr/>
        </p:nvSpPr>
        <p:spPr>
          <a:xfrm>
            <a:off x="10863708" y="5133118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050" dirty="0">
                <a:latin typeface="Oriflame Sans 2.0" panose="020B0502020204020303" pitchFamily="34" charset="0"/>
                <a:cs typeface="Arial"/>
              </a:rPr>
              <a:t>2</a:t>
            </a:r>
            <a:r>
              <a:rPr sz="1050" dirty="0">
                <a:latin typeface="Oriflame Sans 2.0" panose="020B0502020204020303" pitchFamily="34" charset="0"/>
                <a:cs typeface="Arial"/>
              </a:rPr>
              <a:t>0</a:t>
            </a:r>
            <a:r>
              <a:rPr lang="pl-PL" sz="1050" dirty="0">
                <a:latin typeface="Oriflame Sans 2.0" panose="020B0502020204020303" pitchFamily="34" charset="0"/>
                <a:cs typeface="Arial"/>
              </a:rPr>
              <a:t>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3" name="object 32">
            <a:extLst>
              <a:ext uri="{FF2B5EF4-FFF2-40B4-BE49-F238E27FC236}">
                <a16:creationId xmlns:a16="http://schemas.microsoft.com/office/drawing/2014/main" id="{6F2992AE-8056-F060-0E04-C29E199015CF}"/>
              </a:ext>
            </a:extLst>
          </p:cNvPr>
          <p:cNvSpPr txBox="1"/>
          <p:nvPr/>
        </p:nvSpPr>
        <p:spPr>
          <a:xfrm>
            <a:off x="5529221" y="5312266"/>
            <a:ext cx="421630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Wellosophy subscription – </a:t>
            </a:r>
            <a:r>
              <a:rPr lang="pl-PL" sz="1050" b="1" dirty="0">
                <a:latin typeface="Oriflame Sans 2.0" panose="020B0502020204020303" pitchFamily="34" charset="0"/>
                <a:cs typeface="Arial"/>
              </a:rPr>
              <a:t>dublăm inimioarele 2x</a:t>
            </a:r>
          </a:p>
        </p:txBody>
      </p:sp>
      <p:sp>
        <p:nvSpPr>
          <p:cNvPr id="114" name="object 33">
            <a:extLst>
              <a:ext uri="{FF2B5EF4-FFF2-40B4-BE49-F238E27FC236}">
                <a16:creationId xmlns:a16="http://schemas.microsoft.com/office/drawing/2014/main" id="{25A50EAA-1B93-D798-D2A3-3C0883D29CA1}"/>
              </a:ext>
            </a:extLst>
          </p:cNvPr>
          <p:cNvSpPr txBox="1"/>
          <p:nvPr/>
        </p:nvSpPr>
        <p:spPr>
          <a:xfrm>
            <a:off x="10863708" y="5329704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50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cxnSp>
        <p:nvCxnSpPr>
          <p:cNvPr id="115" name="Straight Connector 29">
            <a:extLst>
              <a:ext uri="{FF2B5EF4-FFF2-40B4-BE49-F238E27FC236}">
                <a16:creationId xmlns:a16="http://schemas.microsoft.com/office/drawing/2014/main" id="{DACDE0B7-DC69-A5B8-C475-6ED5A6FD5A4A}"/>
              </a:ext>
            </a:extLst>
          </p:cNvPr>
          <p:cNvCxnSpPr>
            <a:cxnSpLocks/>
          </p:cNvCxnSpPr>
          <p:nvPr/>
        </p:nvCxnSpPr>
        <p:spPr>
          <a:xfrm>
            <a:off x="3670404" y="4533554"/>
            <a:ext cx="75777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29">
            <a:extLst>
              <a:ext uri="{FF2B5EF4-FFF2-40B4-BE49-F238E27FC236}">
                <a16:creationId xmlns:a16="http://schemas.microsoft.com/office/drawing/2014/main" id="{3EC3E3BB-A18A-2E0F-3F4D-44B106D2388E}"/>
              </a:ext>
            </a:extLst>
          </p:cNvPr>
          <p:cNvCxnSpPr>
            <a:cxnSpLocks/>
          </p:cNvCxnSpPr>
          <p:nvPr/>
        </p:nvCxnSpPr>
        <p:spPr>
          <a:xfrm>
            <a:off x="3628898" y="5864448"/>
            <a:ext cx="75777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7" name="object 32">
            <a:extLst>
              <a:ext uri="{FF2B5EF4-FFF2-40B4-BE49-F238E27FC236}">
                <a16:creationId xmlns:a16="http://schemas.microsoft.com/office/drawing/2014/main" id="{03C457E6-3D88-F70E-9B36-D86A90B60A8D}"/>
              </a:ext>
            </a:extLst>
          </p:cNvPr>
          <p:cNvSpPr txBox="1"/>
          <p:nvPr/>
        </p:nvSpPr>
        <p:spPr>
          <a:xfrm>
            <a:off x="5535188" y="6010325"/>
            <a:ext cx="5468021" cy="348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Sponsorul care dezvoltă recrutul să plaseze o nouă comandă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în primele 4 campanii după campania de înscriere </a:t>
            </a:r>
          </a:p>
        </p:txBody>
      </p:sp>
      <p:sp>
        <p:nvSpPr>
          <p:cNvPr id="118" name="object 33">
            <a:extLst>
              <a:ext uri="{FF2B5EF4-FFF2-40B4-BE49-F238E27FC236}">
                <a16:creationId xmlns:a16="http://schemas.microsoft.com/office/drawing/2014/main" id="{EB4D66F6-6BC6-7316-3930-595C003C5A85}"/>
              </a:ext>
            </a:extLst>
          </p:cNvPr>
          <p:cNvSpPr txBox="1"/>
          <p:nvPr/>
        </p:nvSpPr>
        <p:spPr>
          <a:xfrm>
            <a:off x="10863708" y="6056012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200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9" name="object 32">
            <a:extLst>
              <a:ext uri="{FF2B5EF4-FFF2-40B4-BE49-F238E27FC236}">
                <a16:creationId xmlns:a16="http://schemas.microsoft.com/office/drawing/2014/main" id="{C6470C92-9BA4-C147-E7D4-C6A270F698CB}"/>
              </a:ext>
            </a:extLst>
          </p:cNvPr>
          <p:cNvSpPr txBox="1"/>
          <p:nvPr/>
        </p:nvSpPr>
        <p:spPr>
          <a:xfrm>
            <a:off x="5521052" y="3077034"/>
            <a:ext cx="358631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Plasezi prima comandă (</a:t>
            </a:r>
            <a:r>
              <a:rPr lang="ro-RO" sz="1050" dirty="0">
                <a:latin typeface="Oriflame Sans 2.0" panose="020B0502020204020303" pitchFamily="34" charset="0"/>
                <a:cs typeface="Arial"/>
              </a:rPr>
              <a:t>devii </a:t>
            </a:r>
            <a:r>
              <a:rPr lang="it-IT" sz="1050" dirty="0">
                <a:latin typeface="Oriflame Sans 2.0" panose="020B0502020204020303" pitchFamily="34" charset="0"/>
                <a:cs typeface="Arial"/>
              </a:rPr>
              <a:t>recrut)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0" name="object 32">
            <a:extLst>
              <a:ext uri="{FF2B5EF4-FFF2-40B4-BE49-F238E27FC236}">
                <a16:creationId xmlns:a16="http://schemas.microsoft.com/office/drawing/2014/main" id="{DE436B9A-1A58-F24C-4E8E-39D28C78E620}"/>
              </a:ext>
            </a:extLst>
          </p:cNvPr>
          <p:cNvSpPr txBox="1"/>
          <p:nvPr/>
        </p:nvSpPr>
        <p:spPr>
          <a:xfrm>
            <a:off x="5512882" y="2882074"/>
            <a:ext cx="358631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o-RO" sz="1050" dirty="0">
                <a:latin typeface="Oriflame Sans 2.0" panose="020B0502020204020303" pitchFamily="34" charset="0"/>
                <a:cs typeface="Arial"/>
              </a:rPr>
              <a:t>First Time Sponsor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1" name="object 32">
            <a:extLst>
              <a:ext uri="{FF2B5EF4-FFF2-40B4-BE49-F238E27FC236}">
                <a16:creationId xmlns:a16="http://schemas.microsoft.com/office/drawing/2014/main" id="{65103266-58E2-E775-F29C-B26096E5E482}"/>
              </a:ext>
            </a:extLst>
          </p:cNvPr>
          <p:cNvSpPr txBox="1"/>
          <p:nvPr/>
        </p:nvSpPr>
        <p:spPr>
          <a:xfrm>
            <a:off x="5529221" y="5526982"/>
            <a:ext cx="4671463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Activul care are mai mult de 5 campanii de la înscriere alături de Oriflame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2" name="object 27">
            <a:extLst>
              <a:ext uri="{FF2B5EF4-FFF2-40B4-BE49-F238E27FC236}">
                <a16:creationId xmlns:a16="http://schemas.microsoft.com/office/drawing/2014/main" id="{A9685834-56DE-410D-F28B-9DA2A0EE2757}"/>
              </a:ext>
            </a:extLst>
          </p:cNvPr>
          <p:cNvSpPr txBox="1"/>
          <p:nvPr/>
        </p:nvSpPr>
        <p:spPr>
          <a:xfrm>
            <a:off x="10857503" y="2904404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o-RO" sz="1050" dirty="0">
                <a:latin typeface="Oriflame Sans 2.0" panose="020B0502020204020303" pitchFamily="34" charset="0"/>
                <a:cs typeface="Arial"/>
              </a:rPr>
              <a:t>100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3" name="object 27">
            <a:extLst>
              <a:ext uri="{FF2B5EF4-FFF2-40B4-BE49-F238E27FC236}">
                <a16:creationId xmlns:a16="http://schemas.microsoft.com/office/drawing/2014/main" id="{A623A423-3345-8405-2280-046F77604B1E}"/>
              </a:ext>
            </a:extLst>
          </p:cNvPr>
          <p:cNvSpPr txBox="1"/>
          <p:nvPr/>
        </p:nvSpPr>
        <p:spPr>
          <a:xfrm>
            <a:off x="10795779" y="3061309"/>
            <a:ext cx="39646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o-RO" sz="1050" dirty="0">
                <a:latin typeface="Oriflame Sans 2.0" panose="020B0502020204020303" pitchFamily="34" charset="0"/>
                <a:cs typeface="Arial"/>
              </a:rPr>
              <a:t>100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4" name="object 33">
            <a:extLst>
              <a:ext uri="{FF2B5EF4-FFF2-40B4-BE49-F238E27FC236}">
                <a16:creationId xmlns:a16="http://schemas.microsoft.com/office/drawing/2014/main" id="{5DCE4FC0-A28C-E2FB-5768-207EB0EDE610}"/>
              </a:ext>
            </a:extLst>
          </p:cNvPr>
          <p:cNvSpPr txBox="1"/>
          <p:nvPr/>
        </p:nvSpPr>
        <p:spPr>
          <a:xfrm>
            <a:off x="10856948" y="5555372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100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2882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A0C20-F4C5-A264-9E98-5E616EEE2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36">
            <a:extLst>
              <a:ext uri="{FF2B5EF4-FFF2-40B4-BE49-F238E27FC236}">
                <a16:creationId xmlns:a16="http://schemas.microsoft.com/office/drawing/2014/main" id="{AD50F240-1577-808A-DF11-C816BD52995E}"/>
              </a:ext>
            </a:extLst>
          </p:cNvPr>
          <p:cNvSpPr/>
          <p:nvPr/>
        </p:nvSpPr>
        <p:spPr>
          <a:xfrm>
            <a:off x="10019474" y="3573579"/>
            <a:ext cx="1602938" cy="290953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58">
            <a:extLst>
              <a:ext uri="{FF2B5EF4-FFF2-40B4-BE49-F238E27FC236}">
                <a16:creationId xmlns:a16="http://schemas.microsoft.com/office/drawing/2014/main" id="{F3F10C8F-2920-D81A-B63D-75EE889D7396}"/>
              </a:ext>
            </a:extLst>
          </p:cNvPr>
          <p:cNvSpPr/>
          <p:nvPr/>
        </p:nvSpPr>
        <p:spPr>
          <a:xfrm>
            <a:off x="8102046" y="535807"/>
            <a:ext cx="1717958" cy="283329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58">
            <a:extLst>
              <a:ext uri="{FF2B5EF4-FFF2-40B4-BE49-F238E27FC236}">
                <a16:creationId xmlns:a16="http://schemas.microsoft.com/office/drawing/2014/main" id="{E8E1A829-32E7-8863-FAD3-6AEAB8567664}"/>
              </a:ext>
            </a:extLst>
          </p:cNvPr>
          <p:cNvSpPr/>
          <p:nvPr/>
        </p:nvSpPr>
        <p:spPr>
          <a:xfrm>
            <a:off x="10009908" y="521945"/>
            <a:ext cx="1717958" cy="283329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Prostokąt 58">
            <a:extLst>
              <a:ext uri="{FF2B5EF4-FFF2-40B4-BE49-F238E27FC236}">
                <a16:creationId xmlns:a16="http://schemas.microsoft.com/office/drawing/2014/main" id="{901E005D-511A-C890-E723-BCF3FC13E3CF}"/>
              </a:ext>
            </a:extLst>
          </p:cNvPr>
          <p:cNvSpPr/>
          <p:nvPr/>
        </p:nvSpPr>
        <p:spPr>
          <a:xfrm>
            <a:off x="6221797" y="531607"/>
            <a:ext cx="1638692" cy="281291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B0624516-33DA-B292-963E-4427B87109D9}"/>
              </a:ext>
            </a:extLst>
          </p:cNvPr>
          <p:cNvGrpSpPr/>
          <p:nvPr/>
        </p:nvGrpSpPr>
        <p:grpSpPr>
          <a:xfrm>
            <a:off x="4274187" y="531770"/>
            <a:ext cx="5545817" cy="5965141"/>
            <a:chOff x="4830543" y="541399"/>
            <a:chExt cx="5141761" cy="5965141"/>
          </a:xfrm>
        </p:grpSpPr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F7AFFADB-7F29-3B76-7CC6-2C5F9C98091D}"/>
                </a:ext>
              </a:extLst>
            </p:cNvPr>
            <p:cNvSpPr/>
            <p:nvPr/>
          </p:nvSpPr>
          <p:spPr>
            <a:xfrm>
              <a:off x="8354780" y="3583207"/>
              <a:ext cx="1617524" cy="2923333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1C888E59-8AFC-3801-200B-11CCDE1D10CE}"/>
                </a:ext>
              </a:extLst>
            </p:cNvPr>
            <p:cNvSpPr/>
            <p:nvPr/>
          </p:nvSpPr>
          <p:spPr>
            <a:xfrm>
              <a:off x="4830543" y="541399"/>
              <a:ext cx="1592791" cy="2833293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044" name="Prostokąt 36">
            <a:extLst>
              <a:ext uri="{FF2B5EF4-FFF2-40B4-BE49-F238E27FC236}">
                <a16:creationId xmlns:a16="http://schemas.microsoft.com/office/drawing/2014/main" id="{DE139F4F-32B1-A0BF-C217-EE7F96ED46B9}"/>
              </a:ext>
            </a:extLst>
          </p:cNvPr>
          <p:cNvSpPr/>
          <p:nvPr/>
        </p:nvSpPr>
        <p:spPr>
          <a:xfrm>
            <a:off x="6210322" y="3559784"/>
            <a:ext cx="1650168" cy="292333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46" name="Prostokąt 36">
            <a:extLst>
              <a:ext uri="{FF2B5EF4-FFF2-40B4-BE49-F238E27FC236}">
                <a16:creationId xmlns:a16="http://schemas.microsoft.com/office/drawing/2014/main" id="{5CCECDA1-1DDF-F255-B0CF-5E87F45AD485}"/>
              </a:ext>
            </a:extLst>
          </p:cNvPr>
          <p:cNvSpPr/>
          <p:nvPr/>
        </p:nvSpPr>
        <p:spPr>
          <a:xfrm>
            <a:off x="4272516" y="3548171"/>
            <a:ext cx="1710711" cy="293494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42" name="object 10">
            <a:extLst>
              <a:ext uri="{FF2B5EF4-FFF2-40B4-BE49-F238E27FC236}">
                <a16:creationId xmlns:a16="http://schemas.microsoft.com/office/drawing/2014/main" id="{CA3A5D56-E541-3321-42B3-0F06C2B61469}"/>
              </a:ext>
            </a:extLst>
          </p:cNvPr>
          <p:cNvSpPr/>
          <p:nvPr/>
        </p:nvSpPr>
        <p:spPr>
          <a:xfrm>
            <a:off x="-1" y="1"/>
            <a:ext cx="4126081" cy="6858000"/>
          </a:xfrm>
          <a:custGeom>
            <a:avLst/>
            <a:gdLst/>
            <a:ahLst/>
            <a:cxnLst/>
            <a:rect l="l" t="t" r="r" b="b"/>
            <a:pathLst>
              <a:path w="1694814" h="7560309">
                <a:moveTo>
                  <a:pt x="1694192" y="0"/>
                </a:moveTo>
                <a:lnTo>
                  <a:pt x="0" y="0"/>
                </a:lnTo>
                <a:lnTo>
                  <a:pt x="0" y="7559992"/>
                </a:lnTo>
                <a:lnTo>
                  <a:pt x="1694192" y="7559992"/>
                </a:lnTo>
                <a:lnTo>
                  <a:pt x="1694192" y="0"/>
                </a:lnTo>
                <a:close/>
              </a:path>
            </a:pathLst>
          </a:custGeom>
          <a:solidFill>
            <a:srgbClr val="C3D7DC"/>
          </a:solidFill>
        </p:spPr>
        <p:txBody>
          <a:bodyPr wrap="square" lIns="0" tIns="0" rIns="0" bIns="0" rtlCol="0"/>
          <a:lstStyle/>
          <a:p>
            <a:endParaRPr>
              <a:latin typeface="Oriflame Sans 2.0" panose="020B0502020204020303" pitchFamily="34" charset="0"/>
            </a:endParaRPr>
          </a:p>
        </p:txBody>
      </p:sp>
      <p:sp>
        <p:nvSpPr>
          <p:cNvPr id="1041" name="object 10">
            <a:extLst>
              <a:ext uri="{FF2B5EF4-FFF2-40B4-BE49-F238E27FC236}">
                <a16:creationId xmlns:a16="http://schemas.microsoft.com/office/drawing/2014/main" id="{BA2C2C24-E19B-6268-5A62-327C0F6F2B77}"/>
              </a:ext>
            </a:extLst>
          </p:cNvPr>
          <p:cNvSpPr/>
          <p:nvPr/>
        </p:nvSpPr>
        <p:spPr>
          <a:xfrm>
            <a:off x="-1" y="0"/>
            <a:ext cx="4126081" cy="6858000"/>
          </a:xfrm>
          <a:custGeom>
            <a:avLst/>
            <a:gdLst/>
            <a:ahLst/>
            <a:cxnLst/>
            <a:rect l="l" t="t" r="r" b="b"/>
            <a:pathLst>
              <a:path w="1694814" h="7560309">
                <a:moveTo>
                  <a:pt x="1694192" y="0"/>
                </a:moveTo>
                <a:lnTo>
                  <a:pt x="0" y="0"/>
                </a:lnTo>
                <a:lnTo>
                  <a:pt x="0" y="7559992"/>
                </a:lnTo>
                <a:lnTo>
                  <a:pt x="1694192" y="7559992"/>
                </a:lnTo>
                <a:lnTo>
                  <a:pt x="1694192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latin typeface="Oriflame Sans 2.0" panose="020B05020202040203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4A88AF-79ED-2079-7AE4-455EB3FC44D3}"/>
              </a:ext>
            </a:extLst>
          </p:cNvPr>
          <p:cNvSpPr txBox="1"/>
          <p:nvPr/>
        </p:nvSpPr>
        <p:spPr>
          <a:xfrm>
            <a:off x="189298" y="244250"/>
            <a:ext cx="2076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Nivelul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 1</a:t>
            </a:r>
          </a:p>
        </p:txBody>
      </p:sp>
      <p:sp>
        <p:nvSpPr>
          <p:cNvPr id="23" name="object 50">
            <a:extLst>
              <a:ext uri="{FF2B5EF4-FFF2-40B4-BE49-F238E27FC236}">
                <a16:creationId xmlns:a16="http://schemas.microsoft.com/office/drawing/2014/main" id="{831E874B-BE24-F738-835E-40590C97642C}"/>
              </a:ext>
            </a:extLst>
          </p:cNvPr>
          <p:cNvSpPr txBox="1"/>
          <p:nvPr/>
        </p:nvSpPr>
        <p:spPr>
          <a:xfrm>
            <a:off x="16510125" y="601806"/>
            <a:ext cx="2234271" cy="3331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sz="1000" spc="-25">
                <a:latin typeface="Oriflame Sans 2.0" panose="020B0502020204020303" pitchFamily="34" charset="0"/>
                <a:cs typeface="Arial"/>
              </a:rPr>
              <a:t>100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hearts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can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be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exchange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d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a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prize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of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your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choice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5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just</a:t>
            </a:r>
            <a:r>
              <a:rPr sz="1000" spc="-5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XX.XX.</a:t>
            </a:r>
            <a:endParaRPr sz="100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24" name="object 52">
            <a:extLst>
              <a:ext uri="{FF2B5EF4-FFF2-40B4-BE49-F238E27FC236}">
                <a16:creationId xmlns:a16="http://schemas.microsoft.com/office/drawing/2014/main" id="{CB0951B2-07DC-C5E8-59DE-1E93CBE73906}"/>
              </a:ext>
            </a:extLst>
          </p:cNvPr>
          <p:cNvSpPr txBox="1"/>
          <p:nvPr/>
        </p:nvSpPr>
        <p:spPr>
          <a:xfrm>
            <a:off x="126943" y="2133705"/>
            <a:ext cx="4020490" cy="46307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48649 </a:t>
            </a:r>
            <a:r>
              <a:rPr lang="pt-B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Balsam multifuncțional Tender Care - Ediție Aniversară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                                                                      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standard: 27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3888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3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Balsam de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buze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The ONE Lip Spa-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Pink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3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6373</a:t>
            </a:r>
            <a:r>
              <a:rPr lang="pl-PL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 hidratantă de noapte pentru tălpi Feet Up Everyday                                                                                              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8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4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47016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 de corp parfumată Divine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5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5"/>
              <a:tabLst>
                <a:tab pos="147955" algn="l"/>
                <a:tab pos="153035" algn="l"/>
              </a:tabLst>
            </a:pPr>
            <a:r>
              <a:rPr lang="ru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7328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Săpun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lichid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pentru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mâini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corp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cu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pară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boabe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tonka                            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Essense&amp;Co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.</a:t>
            </a: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57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6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47170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Mascara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OnColour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Big Lash - Black</a:t>
            </a: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7.   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49144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Joyful Journey Lipstick Holder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59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8. 46664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Shaker Wellosophy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5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45" name="object 47">
            <a:extLst>
              <a:ext uri="{FF2B5EF4-FFF2-40B4-BE49-F238E27FC236}">
                <a16:creationId xmlns:a16="http://schemas.microsoft.com/office/drawing/2014/main" id="{34015381-6213-DCB5-734D-440013680A9E}"/>
              </a:ext>
            </a:extLst>
          </p:cNvPr>
          <p:cNvSpPr txBox="1"/>
          <p:nvPr/>
        </p:nvSpPr>
        <p:spPr>
          <a:xfrm>
            <a:off x="460930" y="6382658"/>
            <a:ext cx="318946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ALEGE-ȚI RECOMPENSA!</a:t>
            </a:r>
          </a:p>
          <a:p>
            <a:pPr marL="12700">
              <a:spcBef>
                <a:spcPts val="100"/>
              </a:spcBef>
            </a:pPr>
            <a:endParaRPr lang="en-US" sz="2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32" name="object 50">
            <a:extLst>
              <a:ext uri="{FF2B5EF4-FFF2-40B4-BE49-F238E27FC236}">
                <a16:creationId xmlns:a16="http://schemas.microsoft.com/office/drawing/2014/main" id="{7693ADA3-DA34-F6C4-1FE6-F93E471039F2}"/>
              </a:ext>
            </a:extLst>
          </p:cNvPr>
          <p:cNvSpPr txBox="1"/>
          <p:nvPr/>
        </p:nvSpPr>
        <p:spPr>
          <a:xfrm>
            <a:off x="204180" y="1466948"/>
            <a:ext cx="3717717" cy="46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100 de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inimioare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pot fi combinate cu bani pentru a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răscumpăra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produsul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dorit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.</a:t>
            </a:r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AE5A8C9F-B3BB-5BD5-6307-4A96F8D4C9A3}"/>
              </a:ext>
            </a:extLst>
          </p:cNvPr>
          <p:cNvGrpSpPr/>
          <p:nvPr/>
        </p:nvGrpSpPr>
        <p:grpSpPr>
          <a:xfrm>
            <a:off x="147516" y="835168"/>
            <a:ext cx="3608424" cy="440000"/>
            <a:chOff x="146866" y="2023228"/>
            <a:chExt cx="4036409" cy="492186"/>
          </a:xfrm>
        </p:grpSpPr>
        <p:sp>
          <p:nvSpPr>
            <p:cNvPr id="30" name="TextBox 7">
              <a:extLst>
                <a:ext uri="{FF2B5EF4-FFF2-40B4-BE49-F238E27FC236}">
                  <a16:creationId xmlns:a16="http://schemas.microsoft.com/office/drawing/2014/main" id="{6A5EEAB9-F505-C920-E584-3628F771B521}"/>
                </a:ext>
              </a:extLst>
            </p:cNvPr>
            <p:cNvSpPr txBox="1"/>
            <p:nvPr/>
          </p:nvSpPr>
          <p:spPr>
            <a:xfrm>
              <a:off x="146866" y="2217969"/>
              <a:ext cx="4036409" cy="2974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0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Oriflame Sans 2.0" panose="020B0502020204020303" pitchFamily="34" charset="0"/>
                </a:rPr>
                <a:t>100      </a:t>
              </a:r>
              <a:r>
                <a:rPr lang="ro-MD" sz="3000" dirty="0">
                  <a:solidFill>
                    <a:schemeClr val="bg1"/>
                  </a:solidFill>
                  <a:latin typeface="Oriflame Sans 2.0" panose="020B0502020204020303" pitchFamily="34" charset="0"/>
                </a:rPr>
                <a:t> inimioare</a:t>
              </a:r>
              <a:endParaRPr kumimoji="0" lang="en-GB" sz="3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endParaRPr>
            </a:p>
          </p:txBody>
        </p:sp>
        <p:pic>
          <p:nvPicPr>
            <p:cNvPr id="35" name="Grafika 34">
              <a:extLst>
                <a:ext uri="{FF2B5EF4-FFF2-40B4-BE49-F238E27FC236}">
                  <a16:creationId xmlns:a16="http://schemas.microsoft.com/office/drawing/2014/main" id="{B014F44F-FCF3-3F3A-1807-5BDA5B3AE0C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68083" y="2023228"/>
              <a:ext cx="386639" cy="352523"/>
            </a:xfrm>
            <a:prstGeom prst="rect">
              <a:avLst/>
            </a:prstGeom>
          </p:spPr>
        </p:pic>
      </p:grpSp>
      <p:cxnSp>
        <p:nvCxnSpPr>
          <p:cNvPr id="40" name="Łącznik prosty 39">
            <a:extLst>
              <a:ext uri="{FF2B5EF4-FFF2-40B4-BE49-F238E27FC236}">
                <a16:creationId xmlns:a16="http://schemas.microsoft.com/office/drawing/2014/main" id="{8A392697-004D-EC97-1997-8F9A3045A6AD}"/>
              </a:ext>
            </a:extLst>
          </p:cNvPr>
          <p:cNvCxnSpPr/>
          <p:nvPr/>
        </p:nvCxnSpPr>
        <p:spPr>
          <a:xfrm>
            <a:off x="193719" y="1275168"/>
            <a:ext cx="3562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" name="Grupa 37">
            <a:extLst>
              <a:ext uri="{FF2B5EF4-FFF2-40B4-BE49-F238E27FC236}">
                <a16:creationId xmlns:a16="http://schemas.microsoft.com/office/drawing/2014/main" id="{1ACE8B1A-B3CD-6836-4471-806BCEAF25A8}"/>
              </a:ext>
            </a:extLst>
          </p:cNvPr>
          <p:cNvGrpSpPr/>
          <p:nvPr/>
        </p:nvGrpSpPr>
        <p:grpSpPr>
          <a:xfrm>
            <a:off x="4420617" y="621804"/>
            <a:ext cx="3329680" cy="273159"/>
            <a:chOff x="185103" y="2463756"/>
            <a:chExt cx="4036409" cy="305557"/>
          </a:xfrm>
        </p:grpSpPr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5FBA8642-322A-A530-F7A4-1FE43C7E42C5}"/>
                </a:ext>
              </a:extLst>
            </p:cNvPr>
            <p:cNvSpPr txBox="1"/>
            <p:nvPr/>
          </p:nvSpPr>
          <p:spPr>
            <a:xfrm>
              <a:off x="185103" y="2522363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6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6" name="Grafika 34">
              <a:extLst>
                <a:ext uri="{FF2B5EF4-FFF2-40B4-BE49-F238E27FC236}">
                  <a16:creationId xmlns:a16="http://schemas.microsoft.com/office/drawing/2014/main" id="{094D5C3E-A81F-9B0E-16BF-BAB6B87B5C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20" name="Grupa 37">
            <a:extLst>
              <a:ext uri="{FF2B5EF4-FFF2-40B4-BE49-F238E27FC236}">
                <a16:creationId xmlns:a16="http://schemas.microsoft.com/office/drawing/2014/main" id="{6A2CEC53-AB14-0CF3-A4D3-CA0BA651A87D}"/>
              </a:ext>
            </a:extLst>
          </p:cNvPr>
          <p:cNvGrpSpPr/>
          <p:nvPr/>
        </p:nvGrpSpPr>
        <p:grpSpPr>
          <a:xfrm>
            <a:off x="6365608" y="631810"/>
            <a:ext cx="3329680" cy="273160"/>
            <a:chOff x="185102" y="2463756"/>
            <a:chExt cx="4036409" cy="305558"/>
          </a:xfrm>
        </p:grpSpPr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A6825277-87AA-7B5A-09D6-2F7B27D443C1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12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22" name="Grafika 34">
              <a:extLst>
                <a:ext uri="{FF2B5EF4-FFF2-40B4-BE49-F238E27FC236}">
                  <a16:creationId xmlns:a16="http://schemas.microsoft.com/office/drawing/2014/main" id="{3F96E33F-883C-7A91-DDC7-26DECAB251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29" name="Grupa 37">
            <a:extLst>
              <a:ext uri="{FF2B5EF4-FFF2-40B4-BE49-F238E27FC236}">
                <a16:creationId xmlns:a16="http://schemas.microsoft.com/office/drawing/2014/main" id="{BD90BF61-188F-D1EE-89CC-4E8349667C8E}"/>
              </a:ext>
            </a:extLst>
          </p:cNvPr>
          <p:cNvGrpSpPr/>
          <p:nvPr/>
        </p:nvGrpSpPr>
        <p:grpSpPr>
          <a:xfrm>
            <a:off x="4403397" y="3673418"/>
            <a:ext cx="3329680" cy="273160"/>
            <a:chOff x="185102" y="2463756"/>
            <a:chExt cx="4036409" cy="305558"/>
          </a:xfrm>
        </p:grpSpPr>
        <p:sp>
          <p:nvSpPr>
            <p:cNvPr id="31" name="TextBox 7">
              <a:extLst>
                <a:ext uri="{FF2B5EF4-FFF2-40B4-BE49-F238E27FC236}">
                  <a16:creationId xmlns:a16="http://schemas.microsoft.com/office/drawing/2014/main" id="{A92695D8-EEB4-168D-DA8A-A2F5C45DA448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33" name="Grafika 34">
              <a:extLst>
                <a:ext uri="{FF2B5EF4-FFF2-40B4-BE49-F238E27FC236}">
                  <a16:creationId xmlns:a16="http://schemas.microsoft.com/office/drawing/2014/main" id="{203C556C-A44A-CE43-3B9B-7DFD9C0D43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50" name="Grupa 37">
            <a:extLst>
              <a:ext uri="{FF2B5EF4-FFF2-40B4-BE49-F238E27FC236}">
                <a16:creationId xmlns:a16="http://schemas.microsoft.com/office/drawing/2014/main" id="{733DDF2B-51A5-A42F-08B7-9EF1BF9381CE}"/>
              </a:ext>
            </a:extLst>
          </p:cNvPr>
          <p:cNvGrpSpPr/>
          <p:nvPr/>
        </p:nvGrpSpPr>
        <p:grpSpPr>
          <a:xfrm>
            <a:off x="8234876" y="631810"/>
            <a:ext cx="3329680" cy="273161"/>
            <a:chOff x="185102" y="2463756"/>
            <a:chExt cx="4036409" cy="305559"/>
          </a:xfrm>
        </p:grpSpPr>
        <p:sp>
          <p:nvSpPr>
            <p:cNvPr id="51" name="TextBox 7">
              <a:extLst>
                <a:ext uri="{FF2B5EF4-FFF2-40B4-BE49-F238E27FC236}">
                  <a16:creationId xmlns:a16="http://schemas.microsoft.com/office/drawing/2014/main" id="{8D017B3E-5D2D-0DDD-B16B-3C2E37C5F390}"/>
                </a:ext>
              </a:extLst>
            </p:cNvPr>
            <p:cNvSpPr txBox="1"/>
            <p:nvPr/>
          </p:nvSpPr>
          <p:spPr>
            <a:xfrm>
              <a:off x="185102" y="2522365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10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52" name="Grafika 34">
              <a:extLst>
                <a:ext uri="{FF2B5EF4-FFF2-40B4-BE49-F238E27FC236}">
                  <a16:creationId xmlns:a16="http://schemas.microsoft.com/office/drawing/2014/main" id="{B803AA4F-E418-2C4B-969D-82480774A5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024" name="Grupa 37">
            <a:extLst>
              <a:ext uri="{FF2B5EF4-FFF2-40B4-BE49-F238E27FC236}">
                <a16:creationId xmlns:a16="http://schemas.microsoft.com/office/drawing/2014/main" id="{C3C6A772-ABAC-0850-962F-E0F911CED16F}"/>
              </a:ext>
            </a:extLst>
          </p:cNvPr>
          <p:cNvGrpSpPr/>
          <p:nvPr/>
        </p:nvGrpSpPr>
        <p:grpSpPr>
          <a:xfrm>
            <a:off x="6275800" y="3666293"/>
            <a:ext cx="3329680" cy="273160"/>
            <a:chOff x="185102" y="2463756"/>
            <a:chExt cx="4036409" cy="305558"/>
          </a:xfrm>
        </p:grpSpPr>
        <p:sp>
          <p:nvSpPr>
            <p:cNvPr id="1027" name="TextBox 7">
              <a:extLst>
                <a:ext uri="{FF2B5EF4-FFF2-40B4-BE49-F238E27FC236}">
                  <a16:creationId xmlns:a16="http://schemas.microsoft.com/office/drawing/2014/main" id="{B43C842B-6874-960D-9B45-51996712C589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en-US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9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043" name="Grafika 34">
              <a:extLst>
                <a:ext uri="{FF2B5EF4-FFF2-40B4-BE49-F238E27FC236}">
                  <a16:creationId xmlns:a16="http://schemas.microsoft.com/office/drawing/2014/main" id="{98E90A56-CEC4-2F0E-DD28-1E7B411848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062" name="Grupa 37">
            <a:extLst>
              <a:ext uri="{FF2B5EF4-FFF2-40B4-BE49-F238E27FC236}">
                <a16:creationId xmlns:a16="http://schemas.microsoft.com/office/drawing/2014/main" id="{4E5398F6-1241-1633-F3A8-1465183CDC49}"/>
              </a:ext>
            </a:extLst>
          </p:cNvPr>
          <p:cNvGrpSpPr/>
          <p:nvPr/>
        </p:nvGrpSpPr>
        <p:grpSpPr>
          <a:xfrm>
            <a:off x="10157042" y="3746122"/>
            <a:ext cx="3329680" cy="273160"/>
            <a:chOff x="185102" y="2463756"/>
            <a:chExt cx="4036409" cy="305558"/>
          </a:xfrm>
        </p:grpSpPr>
        <p:sp>
          <p:nvSpPr>
            <p:cNvPr id="1063" name="TextBox 7">
              <a:extLst>
                <a:ext uri="{FF2B5EF4-FFF2-40B4-BE49-F238E27FC236}">
                  <a16:creationId xmlns:a16="http://schemas.microsoft.com/office/drawing/2014/main" id="{15D13D14-2F6C-0395-76DB-077B88E56785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12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064" name="Grafika 34">
              <a:extLst>
                <a:ext uri="{FF2B5EF4-FFF2-40B4-BE49-F238E27FC236}">
                  <a16:creationId xmlns:a16="http://schemas.microsoft.com/office/drawing/2014/main" id="{53BB31BE-FA29-9F18-8878-C5A4A2D51D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D26CF61-66FB-BC86-C851-1773B10F8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408" y="1426033"/>
            <a:ext cx="1908327" cy="19083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65D6E3-4F62-E151-7B11-884EF615AA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1518" y="3948315"/>
            <a:ext cx="2652191" cy="265219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030C7AA-270C-C3D0-BD8D-DB8BB83080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5087" y="817756"/>
            <a:ext cx="2733644" cy="273364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83E1EB-1C6E-1B41-82CF-F8AF4CDAE1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8869" y="3958988"/>
            <a:ext cx="2524130" cy="25241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483B41-2538-FB99-5612-750C394D0A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2242" y="1983783"/>
            <a:ext cx="1549647" cy="1549647"/>
          </a:xfrm>
          <a:prstGeom prst="rect">
            <a:avLst/>
          </a:prstGeom>
        </p:spPr>
      </p:pic>
      <p:grpSp>
        <p:nvGrpSpPr>
          <p:cNvPr id="19" name="Grupa 37">
            <a:extLst>
              <a:ext uri="{FF2B5EF4-FFF2-40B4-BE49-F238E27FC236}">
                <a16:creationId xmlns:a16="http://schemas.microsoft.com/office/drawing/2014/main" id="{E46CB651-C5A7-0484-76D1-CF02DD423644}"/>
              </a:ext>
            </a:extLst>
          </p:cNvPr>
          <p:cNvGrpSpPr/>
          <p:nvPr/>
        </p:nvGrpSpPr>
        <p:grpSpPr>
          <a:xfrm>
            <a:off x="8207309" y="3708140"/>
            <a:ext cx="3329680" cy="273160"/>
            <a:chOff x="185102" y="2463756"/>
            <a:chExt cx="4036409" cy="305558"/>
          </a:xfrm>
        </p:grpSpPr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4AF38FBF-CC6C-F2CA-2EB7-9E6F5E3414D1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en-US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12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27" name="Grafika 34">
              <a:extLst>
                <a:ext uri="{FF2B5EF4-FFF2-40B4-BE49-F238E27FC236}">
                  <a16:creationId xmlns:a16="http://schemas.microsoft.com/office/drawing/2014/main" id="{3898EB17-2E87-F6D1-32F4-EDA1D5F454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3E4A2D97-D099-E743-01C0-3BD81A0D69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1959" y="3795410"/>
            <a:ext cx="3117968" cy="306259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F76B0E5-D23A-E269-BB7B-2CA10E1F50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88578" y="1504023"/>
            <a:ext cx="2162270" cy="2162270"/>
          </a:xfrm>
          <a:prstGeom prst="rect">
            <a:avLst/>
          </a:prstGeom>
        </p:spPr>
      </p:pic>
      <p:grpSp>
        <p:nvGrpSpPr>
          <p:cNvPr id="61" name="Grupa 37">
            <a:extLst>
              <a:ext uri="{FF2B5EF4-FFF2-40B4-BE49-F238E27FC236}">
                <a16:creationId xmlns:a16="http://schemas.microsoft.com/office/drawing/2014/main" id="{522F2A6D-9B4F-D0FB-F49F-2721735880D9}"/>
              </a:ext>
            </a:extLst>
          </p:cNvPr>
          <p:cNvGrpSpPr/>
          <p:nvPr/>
        </p:nvGrpSpPr>
        <p:grpSpPr>
          <a:xfrm>
            <a:off x="10138860" y="614400"/>
            <a:ext cx="3329680" cy="273161"/>
            <a:chOff x="185102" y="2463756"/>
            <a:chExt cx="4036409" cy="305559"/>
          </a:xfrm>
        </p:grpSpPr>
        <p:sp>
          <p:nvSpPr>
            <p:cNvPr id="62" name="TextBox 7">
              <a:extLst>
                <a:ext uri="{FF2B5EF4-FFF2-40B4-BE49-F238E27FC236}">
                  <a16:creationId xmlns:a16="http://schemas.microsoft.com/office/drawing/2014/main" id="{6121E9E8-E585-A854-6405-B8634C3555B2}"/>
                </a:ext>
              </a:extLst>
            </p:cNvPr>
            <p:cNvSpPr txBox="1"/>
            <p:nvPr/>
          </p:nvSpPr>
          <p:spPr>
            <a:xfrm>
              <a:off x="185102" y="2522365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1</a:t>
              </a:r>
              <a:r>
                <a:rPr lang="en-US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63" name="Grafika 34">
              <a:extLst>
                <a:ext uri="{FF2B5EF4-FFF2-40B4-BE49-F238E27FC236}">
                  <a16:creationId xmlns:a16="http://schemas.microsoft.com/office/drawing/2014/main" id="{11648D71-7B5C-B0A3-375B-2003AC17CA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1039" name="Picture 1038">
            <a:extLst>
              <a:ext uri="{FF2B5EF4-FFF2-40B4-BE49-F238E27FC236}">
                <a16:creationId xmlns:a16="http://schemas.microsoft.com/office/drawing/2014/main" id="{C0C76DFE-6FC0-BE59-16E6-810B0953A0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60489" y="4387297"/>
            <a:ext cx="2235750" cy="223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52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3EB9D-F856-10AB-3FE6-97E3F9B4A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0">
            <a:extLst>
              <a:ext uri="{FF2B5EF4-FFF2-40B4-BE49-F238E27FC236}">
                <a16:creationId xmlns:a16="http://schemas.microsoft.com/office/drawing/2014/main" id="{74C3F805-BEEF-FE04-64E8-4F637EF874E8}"/>
              </a:ext>
            </a:extLst>
          </p:cNvPr>
          <p:cNvSpPr/>
          <p:nvPr/>
        </p:nvSpPr>
        <p:spPr>
          <a:xfrm>
            <a:off x="-1" y="1"/>
            <a:ext cx="4126081" cy="6858000"/>
          </a:xfrm>
          <a:custGeom>
            <a:avLst/>
            <a:gdLst/>
            <a:ahLst/>
            <a:cxnLst/>
            <a:rect l="l" t="t" r="r" b="b"/>
            <a:pathLst>
              <a:path w="1694814" h="7560309">
                <a:moveTo>
                  <a:pt x="1694192" y="0"/>
                </a:moveTo>
                <a:lnTo>
                  <a:pt x="0" y="0"/>
                </a:lnTo>
                <a:lnTo>
                  <a:pt x="0" y="7559992"/>
                </a:lnTo>
                <a:lnTo>
                  <a:pt x="1694192" y="7559992"/>
                </a:lnTo>
                <a:lnTo>
                  <a:pt x="1694192" y="0"/>
                </a:lnTo>
                <a:close/>
              </a:path>
            </a:pathLst>
          </a:custGeom>
          <a:solidFill>
            <a:srgbClr val="D97461"/>
          </a:solidFill>
        </p:spPr>
        <p:txBody>
          <a:bodyPr wrap="square" lIns="0" tIns="0" rIns="0" bIns="0" rtlCol="0"/>
          <a:lstStyle/>
          <a:p>
            <a:endParaRPr>
              <a:latin typeface="Oriflame Sans 2.0" panose="020B0502020204020303" pitchFamily="34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C0A4291C-2AA5-04E4-8E98-8D5C7593CDB9}"/>
              </a:ext>
            </a:extLst>
          </p:cNvPr>
          <p:cNvSpPr txBox="1"/>
          <p:nvPr/>
        </p:nvSpPr>
        <p:spPr>
          <a:xfrm>
            <a:off x="181698" y="338168"/>
            <a:ext cx="2076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Nivelul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 2</a:t>
            </a:r>
          </a:p>
        </p:txBody>
      </p:sp>
      <p:sp>
        <p:nvSpPr>
          <p:cNvPr id="14" name="object 50">
            <a:extLst>
              <a:ext uri="{FF2B5EF4-FFF2-40B4-BE49-F238E27FC236}">
                <a16:creationId xmlns:a16="http://schemas.microsoft.com/office/drawing/2014/main" id="{1078BDEF-5748-104E-2A85-F4B72CB794C1}"/>
              </a:ext>
            </a:extLst>
          </p:cNvPr>
          <p:cNvSpPr txBox="1"/>
          <p:nvPr/>
        </p:nvSpPr>
        <p:spPr>
          <a:xfrm>
            <a:off x="241152" y="1807613"/>
            <a:ext cx="3562221" cy="46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200 de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inimioare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pot fi combinate cu bani pentru a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răscumpăra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produsul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dorit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.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4F99A4DA-99A3-666D-1202-5A658D50B3C8}"/>
              </a:ext>
            </a:extLst>
          </p:cNvPr>
          <p:cNvSpPr txBox="1"/>
          <p:nvPr/>
        </p:nvSpPr>
        <p:spPr>
          <a:xfrm>
            <a:off x="181698" y="1281377"/>
            <a:ext cx="3608424" cy="265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200      </a:t>
            </a:r>
            <a:r>
              <a:rPr lang="en-GB" sz="30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inimioare</a:t>
            </a:r>
            <a:endParaRPr kumimoji="0" lang="en-GB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riflame Sans 2.0" panose="020B0502020204020303" pitchFamily="34" charset="0"/>
            </a:endParaRP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D841CA43-800A-2ECC-2D8F-B2BB17F56A38}"/>
              </a:ext>
            </a:extLst>
          </p:cNvPr>
          <p:cNvCxnSpPr/>
          <p:nvPr/>
        </p:nvCxnSpPr>
        <p:spPr>
          <a:xfrm>
            <a:off x="241152" y="1671276"/>
            <a:ext cx="3562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 19">
            <a:extLst>
              <a:ext uri="{FF2B5EF4-FFF2-40B4-BE49-F238E27FC236}">
                <a16:creationId xmlns:a16="http://schemas.microsoft.com/office/drawing/2014/main" id="{98FB71F4-68EA-4685-8BA6-3E69E4E5615A}"/>
              </a:ext>
            </a:extLst>
          </p:cNvPr>
          <p:cNvSpPr/>
          <p:nvPr/>
        </p:nvSpPr>
        <p:spPr>
          <a:xfrm>
            <a:off x="-5346" y="0"/>
            <a:ext cx="4071600" cy="6858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endParaRPr lang="pl-PL" sz="2000" err="1">
              <a:latin typeface="Oriflame Sans 2.0" panose="020B0502020204020303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A6B76DC4-3081-CD9F-F3C3-14D15A124A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405" y="1099188"/>
            <a:ext cx="345643" cy="315145"/>
          </a:xfrm>
          <a:prstGeom prst="rect">
            <a:avLst/>
          </a:prstGeom>
        </p:spPr>
      </p:pic>
      <p:sp>
        <p:nvSpPr>
          <p:cNvPr id="6" name="object 52">
            <a:extLst>
              <a:ext uri="{FF2B5EF4-FFF2-40B4-BE49-F238E27FC236}">
                <a16:creationId xmlns:a16="http://schemas.microsoft.com/office/drawing/2014/main" id="{D5824DFC-805D-E99D-6541-7864AC23F7FF}"/>
              </a:ext>
            </a:extLst>
          </p:cNvPr>
          <p:cNvSpPr txBox="1"/>
          <p:nvPr/>
        </p:nvSpPr>
        <p:spPr>
          <a:xfrm>
            <a:off x="201880" y="2538700"/>
            <a:ext cx="3864820" cy="3245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46632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Spumă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ras &amp; de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curățare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a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feței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2-în-1 North For Men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Subzero</a:t>
            </a:r>
            <a:b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47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1033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ochi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Novage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+ Bright Intense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99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46217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Apă de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toaletă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Eclat Mademoiselle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124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4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35651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Apă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de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toaletă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Eclat Toujours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12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5.   4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5284 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 lejeră Optimals Hydra Radiance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62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6.   </a:t>
            </a:r>
            <a:r>
              <a:rPr lang="pl-PL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47329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Loțiune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pentru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mâini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corp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cu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pară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boabe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tonka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                                                                                                .     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Essense&amp;Co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.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66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2" name="Prostokąt 36">
            <a:extLst>
              <a:ext uri="{FF2B5EF4-FFF2-40B4-BE49-F238E27FC236}">
                <a16:creationId xmlns:a16="http://schemas.microsoft.com/office/drawing/2014/main" id="{4D49DB26-49ED-380A-4DCF-09E53D93794C}"/>
              </a:ext>
            </a:extLst>
          </p:cNvPr>
          <p:cNvSpPr/>
          <p:nvPr/>
        </p:nvSpPr>
        <p:spPr>
          <a:xfrm>
            <a:off x="9546948" y="503967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3" name="Grupa 7">
            <a:extLst>
              <a:ext uri="{FF2B5EF4-FFF2-40B4-BE49-F238E27FC236}">
                <a16:creationId xmlns:a16="http://schemas.microsoft.com/office/drawing/2014/main" id="{4C6C9B99-27B6-5B3D-54B4-78272829BDD6}"/>
              </a:ext>
            </a:extLst>
          </p:cNvPr>
          <p:cNvGrpSpPr/>
          <p:nvPr/>
        </p:nvGrpSpPr>
        <p:grpSpPr>
          <a:xfrm>
            <a:off x="4753407" y="514697"/>
            <a:ext cx="6711997" cy="6044439"/>
            <a:chOff x="4830543" y="544869"/>
            <a:chExt cx="6711997" cy="6044439"/>
          </a:xfrm>
        </p:grpSpPr>
        <p:sp>
          <p:nvSpPr>
            <p:cNvPr id="94" name="Prostokąt 36">
              <a:extLst>
                <a:ext uri="{FF2B5EF4-FFF2-40B4-BE49-F238E27FC236}">
                  <a16:creationId xmlns:a16="http://schemas.microsoft.com/office/drawing/2014/main" id="{D6D11AED-E3B1-B88C-CDC4-995994EA7353}"/>
                </a:ext>
              </a:extLst>
            </p:cNvPr>
            <p:cNvSpPr/>
            <p:nvPr/>
          </p:nvSpPr>
          <p:spPr>
            <a:xfrm>
              <a:off x="9605297" y="3705178"/>
              <a:ext cx="1937243" cy="2884130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57">
              <a:extLst>
                <a:ext uri="{FF2B5EF4-FFF2-40B4-BE49-F238E27FC236}">
                  <a16:creationId xmlns:a16="http://schemas.microsoft.com/office/drawing/2014/main" id="{16671E47-5CEE-C556-1D87-82BE75CE55E0}"/>
                </a:ext>
              </a:extLst>
            </p:cNvPr>
            <p:cNvSpPr/>
            <p:nvPr/>
          </p:nvSpPr>
          <p:spPr>
            <a:xfrm>
              <a:off x="7233668" y="544869"/>
              <a:ext cx="1906864" cy="2812913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58">
              <a:extLst>
                <a:ext uri="{FF2B5EF4-FFF2-40B4-BE49-F238E27FC236}">
                  <a16:creationId xmlns:a16="http://schemas.microsoft.com/office/drawing/2014/main" id="{6E0DFF73-9124-CBA9-1DB0-86EFD7A8FBF5}"/>
                </a:ext>
              </a:extLst>
            </p:cNvPr>
            <p:cNvSpPr/>
            <p:nvPr/>
          </p:nvSpPr>
          <p:spPr>
            <a:xfrm>
              <a:off x="4830543" y="544869"/>
              <a:ext cx="1928157" cy="2829824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97" name="Prostokąt 36">
            <a:extLst>
              <a:ext uri="{FF2B5EF4-FFF2-40B4-BE49-F238E27FC236}">
                <a16:creationId xmlns:a16="http://schemas.microsoft.com/office/drawing/2014/main" id="{D914FF20-E542-2FE4-1AD3-88C98AC39DD4}"/>
              </a:ext>
            </a:extLst>
          </p:cNvPr>
          <p:cNvSpPr/>
          <p:nvPr/>
        </p:nvSpPr>
        <p:spPr>
          <a:xfrm>
            <a:off x="7126153" y="3659400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8" name="Prostokąt 36">
            <a:extLst>
              <a:ext uri="{FF2B5EF4-FFF2-40B4-BE49-F238E27FC236}">
                <a16:creationId xmlns:a16="http://schemas.microsoft.com/office/drawing/2014/main" id="{7DADAFF0-CEDE-9287-B117-519CBB9FB69D}"/>
              </a:ext>
            </a:extLst>
          </p:cNvPr>
          <p:cNvSpPr/>
          <p:nvPr/>
        </p:nvSpPr>
        <p:spPr>
          <a:xfrm>
            <a:off x="4736480" y="3645278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9" name="object 50">
            <a:extLst>
              <a:ext uri="{FF2B5EF4-FFF2-40B4-BE49-F238E27FC236}">
                <a16:creationId xmlns:a16="http://schemas.microsoft.com/office/drawing/2014/main" id="{4CF443D1-C8A0-A491-378B-80C1EA64EEFC}"/>
              </a:ext>
            </a:extLst>
          </p:cNvPr>
          <p:cNvSpPr txBox="1"/>
          <p:nvPr/>
        </p:nvSpPr>
        <p:spPr>
          <a:xfrm>
            <a:off x="16510125" y="601806"/>
            <a:ext cx="2234271" cy="3331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sz="1000" spc="-25">
                <a:latin typeface="Oriflame Sans 2.0" panose="020B0502020204020303" pitchFamily="34" charset="0"/>
                <a:cs typeface="Arial"/>
              </a:rPr>
              <a:t>100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hearts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can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be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exchange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d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a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prize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of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your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choice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5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just</a:t>
            </a:r>
            <a:r>
              <a:rPr sz="1000" spc="-5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XX.XX.</a:t>
            </a:r>
            <a:endParaRPr sz="100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0" name="object 47">
            <a:extLst>
              <a:ext uri="{FF2B5EF4-FFF2-40B4-BE49-F238E27FC236}">
                <a16:creationId xmlns:a16="http://schemas.microsoft.com/office/drawing/2014/main" id="{86A651F9-89FB-A2D9-5ABF-81CF61D85DDC}"/>
              </a:ext>
            </a:extLst>
          </p:cNvPr>
          <p:cNvSpPr txBox="1"/>
          <p:nvPr/>
        </p:nvSpPr>
        <p:spPr>
          <a:xfrm>
            <a:off x="482786" y="6129381"/>
            <a:ext cx="318946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ALEGE-ȚI RECOMPENSA!</a:t>
            </a:r>
          </a:p>
          <a:p>
            <a:pPr marL="12700">
              <a:spcBef>
                <a:spcPts val="100"/>
              </a:spcBef>
            </a:pPr>
            <a:endParaRPr lang="en-US" sz="2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1" name="object 25">
            <a:extLst>
              <a:ext uri="{FF2B5EF4-FFF2-40B4-BE49-F238E27FC236}">
                <a16:creationId xmlns:a16="http://schemas.microsoft.com/office/drawing/2014/main" id="{4B957BF0-B626-A5F2-0B70-10F8A32D103C}"/>
              </a:ext>
            </a:extLst>
          </p:cNvPr>
          <p:cNvSpPr/>
          <p:nvPr/>
        </p:nvSpPr>
        <p:spPr>
          <a:xfrm>
            <a:off x="4831967" y="3246854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2" name="object 26">
            <a:extLst>
              <a:ext uri="{FF2B5EF4-FFF2-40B4-BE49-F238E27FC236}">
                <a16:creationId xmlns:a16="http://schemas.microsoft.com/office/drawing/2014/main" id="{97F4F5E9-F980-9EF0-50C4-136B8003D8C3}"/>
              </a:ext>
            </a:extLst>
          </p:cNvPr>
          <p:cNvSpPr txBox="1"/>
          <p:nvPr/>
        </p:nvSpPr>
        <p:spPr>
          <a:xfrm>
            <a:off x="4875147" y="324915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</a:p>
        </p:txBody>
      </p:sp>
      <p:sp>
        <p:nvSpPr>
          <p:cNvPr id="103" name="object 25">
            <a:extLst>
              <a:ext uri="{FF2B5EF4-FFF2-40B4-BE49-F238E27FC236}">
                <a16:creationId xmlns:a16="http://schemas.microsoft.com/office/drawing/2014/main" id="{3B3C8E80-5F91-DC4E-D5F1-CD23D5D23468}"/>
              </a:ext>
            </a:extLst>
          </p:cNvPr>
          <p:cNvSpPr/>
          <p:nvPr/>
        </p:nvSpPr>
        <p:spPr>
          <a:xfrm>
            <a:off x="7235312" y="3240097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4" name="object 26">
            <a:extLst>
              <a:ext uri="{FF2B5EF4-FFF2-40B4-BE49-F238E27FC236}">
                <a16:creationId xmlns:a16="http://schemas.microsoft.com/office/drawing/2014/main" id="{4EFFEEB1-B837-17B3-790F-B0CC11937F5A}"/>
              </a:ext>
            </a:extLst>
          </p:cNvPr>
          <p:cNvSpPr txBox="1"/>
          <p:nvPr/>
        </p:nvSpPr>
        <p:spPr>
          <a:xfrm>
            <a:off x="7290367" y="322076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</a:t>
            </a:r>
            <a:endParaRPr sz="70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5" name="object 25">
            <a:extLst>
              <a:ext uri="{FF2B5EF4-FFF2-40B4-BE49-F238E27FC236}">
                <a16:creationId xmlns:a16="http://schemas.microsoft.com/office/drawing/2014/main" id="{8559D555-331F-1CB9-7A7F-C8A3D1FFA3CA}"/>
              </a:ext>
            </a:extLst>
          </p:cNvPr>
          <p:cNvSpPr/>
          <p:nvPr/>
        </p:nvSpPr>
        <p:spPr>
          <a:xfrm>
            <a:off x="9624168" y="3297980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6" name="object 26">
            <a:extLst>
              <a:ext uri="{FF2B5EF4-FFF2-40B4-BE49-F238E27FC236}">
                <a16:creationId xmlns:a16="http://schemas.microsoft.com/office/drawing/2014/main" id="{E5CA93C8-5D21-352B-95DB-B05262DEEC12}"/>
              </a:ext>
            </a:extLst>
          </p:cNvPr>
          <p:cNvSpPr txBox="1"/>
          <p:nvPr/>
        </p:nvSpPr>
        <p:spPr>
          <a:xfrm>
            <a:off x="9667348" y="3314989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7" name="object 25">
            <a:extLst>
              <a:ext uri="{FF2B5EF4-FFF2-40B4-BE49-F238E27FC236}">
                <a16:creationId xmlns:a16="http://schemas.microsoft.com/office/drawing/2014/main" id="{E126D503-CA5B-7A43-42FE-85F4D1A9DFAD}"/>
              </a:ext>
            </a:extLst>
          </p:cNvPr>
          <p:cNvSpPr/>
          <p:nvPr/>
        </p:nvSpPr>
        <p:spPr>
          <a:xfrm>
            <a:off x="4810710" y="6432501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8" name="object 26">
            <a:extLst>
              <a:ext uri="{FF2B5EF4-FFF2-40B4-BE49-F238E27FC236}">
                <a16:creationId xmlns:a16="http://schemas.microsoft.com/office/drawing/2014/main" id="{41A8903A-D902-A4E5-12BE-CE7A28CB0A52}"/>
              </a:ext>
            </a:extLst>
          </p:cNvPr>
          <p:cNvSpPr txBox="1"/>
          <p:nvPr/>
        </p:nvSpPr>
        <p:spPr>
          <a:xfrm>
            <a:off x="4837130" y="6432349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9" name="object 25">
            <a:extLst>
              <a:ext uri="{FF2B5EF4-FFF2-40B4-BE49-F238E27FC236}">
                <a16:creationId xmlns:a16="http://schemas.microsoft.com/office/drawing/2014/main" id="{E81881C8-F665-2BE9-984D-3ED7AA334178}"/>
              </a:ext>
            </a:extLst>
          </p:cNvPr>
          <p:cNvSpPr/>
          <p:nvPr/>
        </p:nvSpPr>
        <p:spPr>
          <a:xfrm>
            <a:off x="9581061" y="6449982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10" name="object 26">
            <a:extLst>
              <a:ext uri="{FF2B5EF4-FFF2-40B4-BE49-F238E27FC236}">
                <a16:creationId xmlns:a16="http://schemas.microsoft.com/office/drawing/2014/main" id="{9CEFF224-8040-74B5-1094-32A27B88AA27}"/>
              </a:ext>
            </a:extLst>
          </p:cNvPr>
          <p:cNvSpPr txBox="1"/>
          <p:nvPr/>
        </p:nvSpPr>
        <p:spPr>
          <a:xfrm>
            <a:off x="9610261" y="6451927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112" name="Grupa 37">
            <a:extLst>
              <a:ext uri="{FF2B5EF4-FFF2-40B4-BE49-F238E27FC236}">
                <a16:creationId xmlns:a16="http://schemas.microsoft.com/office/drawing/2014/main" id="{8254821D-2BA0-4643-67DC-BFD0B3A947A2}"/>
              </a:ext>
            </a:extLst>
          </p:cNvPr>
          <p:cNvGrpSpPr/>
          <p:nvPr/>
        </p:nvGrpSpPr>
        <p:grpSpPr>
          <a:xfrm>
            <a:off x="4974207" y="660382"/>
            <a:ext cx="3329680" cy="273160"/>
            <a:chOff x="185102" y="2463756"/>
            <a:chExt cx="4036409" cy="305558"/>
          </a:xfrm>
        </p:grpSpPr>
        <p:sp>
          <p:nvSpPr>
            <p:cNvPr id="113" name="TextBox 7">
              <a:extLst>
                <a:ext uri="{FF2B5EF4-FFF2-40B4-BE49-F238E27FC236}">
                  <a16:creationId xmlns:a16="http://schemas.microsoft.com/office/drawing/2014/main" id="{02D39EDB-3E34-9553-DC53-D162B8233025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14" name="Grafika 34">
              <a:extLst>
                <a:ext uri="{FF2B5EF4-FFF2-40B4-BE49-F238E27FC236}">
                  <a16:creationId xmlns:a16="http://schemas.microsoft.com/office/drawing/2014/main" id="{9A39758D-47DD-C140-6A04-AEF53C5785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16" name="Grupa 37">
            <a:extLst>
              <a:ext uri="{FF2B5EF4-FFF2-40B4-BE49-F238E27FC236}">
                <a16:creationId xmlns:a16="http://schemas.microsoft.com/office/drawing/2014/main" id="{C948806D-C655-82D6-C9C9-6DFDCC5F0967}"/>
              </a:ext>
            </a:extLst>
          </p:cNvPr>
          <p:cNvGrpSpPr/>
          <p:nvPr/>
        </p:nvGrpSpPr>
        <p:grpSpPr>
          <a:xfrm>
            <a:off x="7441548" y="670350"/>
            <a:ext cx="3329680" cy="273160"/>
            <a:chOff x="185102" y="2463756"/>
            <a:chExt cx="4036409" cy="305558"/>
          </a:xfrm>
        </p:grpSpPr>
        <p:sp>
          <p:nvSpPr>
            <p:cNvPr id="117" name="TextBox 7">
              <a:extLst>
                <a:ext uri="{FF2B5EF4-FFF2-40B4-BE49-F238E27FC236}">
                  <a16:creationId xmlns:a16="http://schemas.microsoft.com/office/drawing/2014/main" id="{348A694B-2F94-A4B8-0FC5-C33D66871EA3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20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18" name="Grafika 34">
              <a:extLst>
                <a:ext uri="{FF2B5EF4-FFF2-40B4-BE49-F238E27FC236}">
                  <a16:creationId xmlns:a16="http://schemas.microsoft.com/office/drawing/2014/main" id="{87FDE09F-2CDA-8C61-0F7D-F95E397C0B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20" name="Grupa 37">
            <a:extLst>
              <a:ext uri="{FF2B5EF4-FFF2-40B4-BE49-F238E27FC236}">
                <a16:creationId xmlns:a16="http://schemas.microsoft.com/office/drawing/2014/main" id="{96CBC6DF-4287-ABBE-D2C7-BD045DDA22DF}"/>
              </a:ext>
            </a:extLst>
          </p:cNvPr>
          <p:cNvGrpSpPr/>
          <p:nvPr/>
        </p:nvGrpSpPr>
        <p:grpSpPr>
          <a:xfrm>
            <a:off x="4952950" y="3804496"/>
            <a:ext cx="3329680" cy="273160"/>
            <a:chOff x="185102" y="2463756"/>
            <a:chExt cx="4036409" cy="305558"/>
          </a:xfrm>
        </p:grpSpPr>
        <p:sp>
          <p:nvSpPr>
            <p:cNvPr id="121" name="TextBox 7">
              <a:extLst>
                <a:ext uri="{FF2B5EF4-FFF2-40B4-BE49-F238E27FC236}">
                  <a16:creationId xmlns:a16="http://schemas.microsoft.com/office/drawing/2014/main" id="{19853386-44EF-6EBA-1E9B-EC5E41A8B1E1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20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22" name="Grafika 34">
              <a:extLst>
                <a:ext uri="{FF2B5EF4-FFF2-40B4-BE49-F238E27FC236}">
                  <a16:creationId xmlns:a16="http://schemas.microsoft.com/office/drawing/2014/main" id="{AF54D264-A823-9589-515C-D456EF40B9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24" name="Grupa 37">
            <a:extLst>
              <a:ext uri="{FF2B5EF4-FFF2-40B4-BE49-F238E27FC236}">
                <a16:creationId xmlns:a16="http://schemas.microsoft.com/office/drawing/2014/main" id="{BC040A40-788C-A1CF-EDA1-605B70522328}"/>
              </a:ext>
            </a:extLst>
          </p:cNvPr>
          <p:cNvGrpSpPr/>
          <p:nvPr/>
        </p:nvGrpSpPr>
        <p:grpSpPr>
          <a:xfrm>
            <a:off x="9814035" y="672414"/>
            <a:ext cx="3329680" cy="273160"/>
            <a:chOff x="185102" y="2463756"/>
            <a:chExt cx="4036409" cy="305558"/>
          </a:xfrm>
        </p:grpSpPr>
        <p:sp>
          <p:nvSpPr>
            <p:cNvPr id="125" name="TextBox 7">
              <a:extLst>
                <a:ext uri="{FF2B5EF4-FFF2-40B4-BE49-F238E27FC236}">
                  <a16:creationId xmlns:a16="http://schemas.microsoft.com/office/drawing/2014/main" id="{63F3A146-032D-5739-9867-659A5A89A85D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en-US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20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26" name="Grafika 34">
              <a:extLst>
                <a:ext uri="{FF2B5EF4-FFF2-40B4-BE49-F238E27FC236}">
                  <a16:creationId xmlns:a16="http://schemas.microsoft.com/office/drawing/2014/main" id="{77731AEA-34CB-A90D-9059-1E523EA0CE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28" name="Grupa 37">
            <a:extLst>
              <a:ext uri="{FF2B5EF4-FFF2-40B4-BE49-F238E27FC236}">
                <a16:creationId xmlns:a16="http://schemas.microsoft.com/office/drawing/2014/main" id="{8019EAA1-9B10-EBC6-8268-E44CA1AA6A52}"/>
              </a:ext>
            </a:extLst>
          </p:cNvPr>
          <p:cNvGrpSpPr/>
          <p:nvPr/>
        </p:nvGrpSpPr>
        <p:grpSpPr>
          <a:xfrm>
            <a:off x="7377552" y="3807987"/>
            <a:ext cx="3329680" cy="273160"/>
            <a:chOff x="185102" y="2463756"/>
            <a:chExt cx="4036409" cy="305558"/>
          </a:xfrm>
        </p:grpSpPr>
        <p:sp>
          <p:nvSpPr>
            <p:cNvPr id="129" name="TextBox 7">
              <a:extLst>
                <a:ext uri="{FF2B5EF4-FFF2-40B4-BE49-F238E27FC236}">
                  <a16:creationId xmlns:a16="http://schemas.microsoft.com/office/drawing/2014/main" id="{C2F77C8A-4AEA-2477-DAE3-CBF8A5B8365C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15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30" name="Grafika 34">
              <a:extLst>
                <a:ext uri="{FF2B5EF4-FFF2-40B4-BE49-F238E27FC236}">
                  <a16:creationId xmlns:a16="http://schemas.microsoft.com/office/drawing/2014/main" id="{6E4A2108-863D-0F15-AFBF-153162EAC2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sp>
        <p:nvSpPr>
          <p:cNvPr id="131" name="object 25">
            <a:extLst>
              <a:ext uri="{FF2B5EF4-FFF2-40B4-BE49-F238E27FC236}">
                <a16:creationId xmlns:a16="http://schemas.microsoft.com/office/drawing/2014/main" id="{853F2CD6-69F0-81F8-AF51-4A34CE2389EA}"/>
              </a:ext>
            </a:extLst>
          </p:cNvPr>
          <p:cNvSpPr/>
          <p:nvPr/>
        </p:nvSpPr>
        <p:spPr>
          <a:xfrm>
            <a:off x="7213003" y="6432501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32" name="object 26">
            <a:extLst>
              <a:ext uri="{FF2B5EF4-FFF2-40B4-BE49-F238E27FC236}">
                <a16:creationId xmlns:a16="http://schemas.microsoft.com/office/drawing/2014/main" id="{B0E07AD8-8A2F-A984-AC82-AD9FFD0B8F55}"/>
              </a:ext>
            </a:extLst>
          </p:cNvPr>
          <p:cNvSpPr txBox="1"/>
          <p:nvPr/>
        </p:nvSpPr>
        <p:spPr>
          <a:xfrm>
            <a:off x="7250552" y="6426416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134" name="Grupa 37">
            <a:extLst>
              <a:ext uri="{FF2B5EF4-FFF2-40B4-BE49-F238E27FC236}">
                <a16:creationId xmlns:a16="http://schemas.microsoft.com/office/drawing/2014/main" id="{CC1ED91D-B7AE-2E9D-245A-71967F360342}"/>
              </a:ext>
            </a:extLst>
          </p:cNvPr>
          <p:cNvGrpSpPr/>
          <p:nvPr/>
        </p:nvGrpSpPr>
        <p:grpSpPr>
          <a:xfrm>
            <a:off x="9800564" y="3804496"/>
            <a:ext cx="3329680" cy="273160"/>
            <a:chOff x="185102" y="2463756"/>
            <a:chExt cx="4036409" cy="305558"/>
          </a:xfrm>
        </p:grpSpPr>
        <p:sp>
          <p:nvSpPr>
            <p:cNvPr id="135" name="TextBox 7">
              <a:extLst>
                <a:ext uri="{FF2B5EF4-FFF2-40B4-BE49-F238E27FC236}">
                  <a16:creationId xmlns:a16="http://schemas.microsoft.com/office/drawing/2014/main" id="{6B66C12D-6B8E-4688-A170-AC1BE4ACF51F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36" name="Grafika 34">
              <a:extLst>
                <a:ext uri="{FF2B5EF4-FFF2-40B4-BE49-F238E27FC236}">
                  <a16:creationId xmlns:a16="http://schemas.microsoft.com/office/drawing/2014/main" id="{7FF1E3C4-CF31-7BD3-162F-F66170C140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D5FAD08-BAA7-14A3-4262-4C7BA718DD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1014" y="974434"/>
            <a:ext cx="2454566" cy="2454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2E85FE-83BE-D688-8938-0B6668A6DC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7646" y="3895064"/>
            <a:ext cx="2884131" cy="28841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76DC237-4BE8-0B96-7C8C-88553A0FD1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4179" y="1081091"/>
            <a:ext cx="2454566" cy="24545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3A3DA4-C256-070B-5864-2BB2A205CF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1500" y="4864005"/>
            <a:ext cx="1622657" cy="16226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30F305-A818-5E71-6B18-6C6D5FD421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93280" y="4133048"/>
            <a:ext cx="2407004" cy="24070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629FEF-EF13-D6CF-FED5-0B82FC5F5C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9412" y="1670556"/>
            <a:ext cx="1799348" cy="179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64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068D9-508F-4D41-656D-2ED21D0B2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0">
            <a:extLst>
              <a:ext uri="{FF2B5EF4-FFF2-40B4-BE49-F238E27FC236}">
                <a16:creationId xmlns:a16="http://schemas.microsoft.com/office/drawing/2014/main" id="{F896F326-D13D-347B-E93F-8345C6EB24F8}"/>
              </a:ext>
            </a:extLst>
          </p:cNvPr>
          <p:cNvSpPr/>
          <p:nvPr/>
        </p:nvSpPr>
        <p:spPr>
          <a:xfrm>
            <a:off x="-1" y="1"/>
            <a:ext cx="4126081" cy="6858000"/>
          </a:xfrm>
          <a:custGeom>
            <a:avLst/>
            <a:gdLst/>
            <a:ahLst/>
            <a:cxnLst/>
            <a:rect l="l" t="t" r="r" b="b"/>
            <a:pathLst>
              <a:path w="1694814" h="7560309">
                <a:moveTo>
                  <a:pt x="1694192" y="0"/>
                </a:moveTo>
                <a:lnTo>
                  <a:pt x="0" y="0"/>
                </a:lnTo>
                <a:lnTo>
                  <a:pt x="0" y="7559992"/>
                </a:lnTo>
                <a:lnTo>
                  <a:pt x="1694192" y="7559992"/>
                </a:lnTo>
                <a:lnTo>
                  <a:pt x="1694192" y="0"/>
                </a:lnTo>
                <a:close/>
              </a:path>
            </a:pathLst>
          </a:custGeom>
          <a:solidFill>
            <a:srgbClr val="D97461"/>
          </a:solidFill>
        </p:spPr>
        <p:txBody>
          <a:bodyPr wrap="square" lIns="0" tIns="0" rIns="0" bIns="0" rtlCol="0"/>
          <a:lstStyle/>
          <a:p>
            <a:endParaRPr>
              <a:latin typeface="Oriflame Sans 2.0" panose="020B0502020204020303" pitchFamily="34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6C857FD8-10F8-89C6-8CE0-8D8DFB7A10BB}"/>
              </a:ext>
            </a:extLst>
          </p:cNvPr>
          <p:cNvSpPr txBox="1"/>
          <p:nvPr/>
        </p:nvSpPr>
        <p:spPr>
          <a:xfrm>
            <a:off x="181698" y="338168"/>
            <a:ext cx="2076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Nivelul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 2</a:t>
            </a:r>
          </a:p>
        </p:txBody>
      </p:sp>
      <p:sp>
        <p:nvSpPr>
          <p:cNvPr id="14" name="object 50">
            <a:extLst>
              <a:ext uri="{FF2B5EF4-FFF2-40B4-BE49-F238E27FC236}">
                <a16:creationId xmlns:a16="http://schemas.microsoft.com/office/drawing/2014/main" id="{CCD698A0-D81E-7864-F3BE-C31EEE5E613B}"/>
              </a:ext>
            </a:extLst>
          </p:cNvPr>
          <p:cNvSpPr txBox="1"/>
          <p:nvPr/>
        </p:nvSpPr>
        <p:spPr>
          <a:xfrm>
            <a:off x="241152" y="1807613"/>
            <a:ext cx="3562221" cy="46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200 de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inimioare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pot fi combinate cu bani pentru a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răscumpăra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produsul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dorit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.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D13111E2-6AD0-7A95-4F9D-9A2B75FE1522}"/>
              </a:ext>
            </a:extLst>
          </p:cNvPr>
          <p:cNvSpPr txBox="1"/>
          <p:nvPr/>
        </p:nvSpPr>
        <p:spPr>
          <a:xfrm>
            <a:off x="181698" y="1281377"/>
            <a:ext cx="3608424" cy="265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200      </a:t>
            </a:r>
            <a:r>
              <a:rPr lang="en-GB" sz="30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inimioare</a:t>
            </a:r>
            <a:endParaRPr kumimoji="0" lang="en-GB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riflame Sans 2.0" panose="020B0502020204020303" pitchFamily="34" charset="0"/>
            </a:endParaRP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2756FDC-0388-D736-9042-D648AB899AB7}"/>
              </a:ext>
            </a:extLst>
          </p:cNvPr>
          <p:cNvCxnSpPr/>
          <p:nvPr/>
        </p:nvCxnSpPr>
        <p:spPr>
          <a:xfrm>
            <a:off x="241152" y="1671276"/>
            <a:ext cx="3562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 19">
            <a:extLst>
              <a:ext uri="{FF2B5EF4-FFF2-40B4-BE49-F238E27FC236}">
                <a16:creationId xmlns:a16="http://schemas.microsoft.com/office/drawing/2014/main" id="{48AF2B1C-9989-7C4B-93EA-4696198E3905}"/>
              </a:ext>
            </a:extLst>
          </p:cNvPr>
          <p:cNvSpPr/>
          <p:nvPr/>
        </p:nvSpPr>
        <p:spPr>
          <a:xfrm>
            <a:off x="-5346" y="0"/>
            <a:ext cx="4071600" cy="6858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endParaRPr lang="pl-PL" sz="2000" err="1">
              <a:latin typeface="Oriflame Sans 2.0" panose="020B0502020204020303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1804685C-43D1-663A-DE07-A93AC5779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405" y="1099188"/>
            <a:ext cx="345643" cy="315145"/>
          </a:xfrm>
          <a:prstGeom prst="rect">
            <a:avLst/>
          </a:prstGeom>
        </p:spPr>
      </p:pic>
      <p:sp>
        <p:nvSpPr>
          <p:cNvPr id="6" name="object 52">
            <a:extLst>
              <a:ext uri="{FF2B5EF4-FFF2-40B4-BE49-F238E27FC236}">
                <a16:creationId xmlns:a16="http://schemas.microsoft.com/office/drawing/2014/main" id="{48D31E7B-6250-C5AA-FB0B-36638C2DB684}"/>
              </a:ext>
            </a:extLst>
          </p:cNvPr>
          <p:cNvSpPr txBox="1"/>
          <p:nvPr/>
        </p:nvSpPr>
        <p:spPr>
          <a:xfrm>
            <a:off x="201880" y="2538700"/>
            <a:ext cx="3864820" cy="373307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46632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Spumă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ras &amp; de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curățare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a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feței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2-în-1 North For Men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Subzero</a:t>
            </a:r>
            <a:b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47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1033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ochi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Novage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+ Bright Intense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99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46217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Apă de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toaletă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Eclat Mademoiselle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124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4"/>
              <a:tabLst>
                <a:tab pos="147955" algn="l"/>
                <a:tab pos="153035" algn="l"/>
              </a:tabLst>
            </a:pPr>
            <a:endParaRPr lang="en-US" sz="1000" b="1" dirty="0">
              <a:solidFill>
                <a:schemeClr val="bg1"/>
              </a:solidFill>
              <a:latin typeface="Oriflame Sans 2.0" panose="020B0502020204020303" pitchFamily="34" charset="0"/>
              <a:cs typeface="Calibri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4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48244 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Charm Lumina Tender Care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99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5.   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35651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Apă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de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toaletă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Eclat Toujours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12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6.   4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5284 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 lejeră Optimals Hydra Radiance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62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7.   </a:t>
            </a:r>
            <a:r>
              <a:rPr lang="pl-PL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47329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Loțiune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pentru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mâini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corp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cu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pară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boabe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tonka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                                                                                                .     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Essense&amp;Co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.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66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2" name="Prostokąt 36">
            <a:extLst>
              <a:ext uri="{FF2B5EF4-FFF2-40B4-BE49-F238E27FC236}">
                <a16:creationId xmlns:a16="http://schemas.microsoft.com/office/drawing/2014/main" id="{C357501D-3CF6-8F0D-B2A7-D76D57525131}"/>
              </a:ext>
            </a:extLst>
          </p:cNvPr>
          <p:cNvSpPr/>
          <p:nvPr/>
        </p:nvSpPr>
        <p:spPr>
          <a:xfrm>
            <a:off x="8302950" y="555790"/>
            <a:ext cx="1619995" cy="275919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3" name="Grupa 7">
            <a:extLst>
              <a:ext uri="{FF2B5EF4-FFF2-40B4-BE49-F238E27FC236}">
                <a16:creationId xmlns:a16="http://schemas.microsoft.com/office/drawing/2014/main" id="{A6919D4F-5DA0-8180-3C26-32D6DADD1A4F}"/>
              </a:ext>
            </a:extLst>
          </p:cNvPr>
          <p:cNvGrpSpPr/>
          <p:nvPr/>
        </p:nvGrpSpPr>
        <p:grpSpPr>
          <a:xfrm>
            <a:off x="4753408" y="545315"/>
            <a:ext cx="6711996" cy="6013821"/>
            <a:chOff x="4830544" y="575487"/>
            <a:chExt cx="6711996" cy="6013821"/>
          </a:xfrm>
        </p:grpSpPr>
        <p:sp>
          <p:nvSpPr>
            <p:cNvPr id="94" name="Prostokąt 36">
              <a:extLst>
                <a:ext uri="{FF2B5EF4-FFF2-40B4-BE49-F238E27FC236}">
                  <a16:creationId xmlns:a16="http://schemas.microsoft.com/office/drawing/2014/main" id="{558C8CD1-6D12-B311-31B6-1F42FC3DBB54}"/>
                </a:ext>
              </a:extLst>
            </p:cNvPr>
            <p:cNvSpPr/>
            <p:nvPr/>
          </p:nvSpPr>
          <p:spPr>
            <a:xfrm>
              <a:off x="9605297" y="3705178"/>
              <a:ext cx="1937243" cy="2884130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57">
              <a:extLst>
                <a:ext uri="{FF2B5EF4-FFF2-40B4-BE49-F238E27FC236}">
                  <a16:creationId xmlns:a16="http://schemas.microsoft.com/office/drawing/2014/main" id="{92FD9BA3-1203-30E4-3506-FAD70FA1E764}"/>
                </a:ext>
              </a:extLst>
            </p:cNvPr>
            <p:cNvSpPr/>
            <p:nvPr/>
          </p:nvSpPr>
          <p:spPr>
            <a:xfrm>
              <a:off x="6596843" y="585962"/>
              <a:ext cx="1675875" cy="2759200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58">
              <a:extLst>
                <a:ext uri="{FF2B5EF4-FFF2-40B4-BE49-F238E27FC236}">
                  <a16:creationId xmlns:a16="http://schemas.microsoft.com/office/drawing/2014/main" id="{FD8A7FC2-509E-BC36-405D-D1E333A575B7}"/>
                </a:ext>
              </a:extLst>
            </p:cNvPr>
            <p:cNvSpPr/>
            <p:nvPr/>
          </p:nvSpPr>
          <p:spPr>
            <a:xfrm>
              <a:off x="4830544" y="575487"/>
              <a:ext cx="1643616" cy="2799206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97" name="Prostokąt 36">
            <a:extLst>
              <a:ext uri="{FF2B5EF4-FFF2-40B4-BE49-F238E27FC236}">
                <a16:creationId xmlns:a16="http://schemas.microsoft.com/office/drawing/2014/main" id="{A49456C9-38C5-681B-8BE7-9E7D7672D688}"/>
              </a:ext>
            </a:extLst>
          </p:cNvPr>
          <p:cNvSpPr/>
          <p:nvPr/>
        </p:nvSpPr>
        <p:spPr>
          <a:xfrm>
            <a:off x="7126153" y="3659400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8" name="Prostokąt 36">
            <a:extLst>
              <a:ext uri="{FF2B5EF4-FFF2-40B4-BE49-F238E27FC236}">
                <a16:creationId xmlns:a16="http://schemas.microsoft.com/office/drawing/2014/main" id="{520AC9ED-E984-9C97-1A37-9754C2E17D38}"/>
              </a:ext>
            </a:extLst>
          </p:cNvPr>
          <p:cNvSpPr/>
          <p:nvPr/>
        </p:nvSpPr>
        <p:spPr>
          <a:xfrm>
            <a:off x="4736480" y="3645278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9" name="object 50">
            <a:extLst>
              <a:ext uri="{FF2B5EF4-FFF2-40B4-BE49-F238E27FC236}">
                <a16:creationId xmlns:a16="http://schemas.microsoft.com/office/drawing/2014/main" id="{82165E47-EFFC-0ACD-9975-4E13D22FEBD6}"/>
              </a:ext>
            </a:extLst>
          </p:cNvPr>
          <p:cNvSpPr txBox="1"/>
          <p:nvPr/>
        </p:nvSpPr>
        <p:spPr>
          <a:xfrm>
            <a:off x="16510125" y="601806"/>
            <a:ext cx="2234271" cy="3331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sz="1000" spc="-25">
                <a:latin typeface="Oriflame Sans 2.0" panose="020B0502020204020303" pitchFamily="34" charset="0"/>
                <a:cs typeface="Arial"/>
              </a:rPr>
              <a:t>100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hearts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can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be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exchange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d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a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prize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of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your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choice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5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just</a:t>
            </a:r>
            <a:r>
              <a:rPr sz="1000" spc="-5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XX.XX.</a:t>
            </a:r>
            <a:endParaRPr sz="100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0" name="object 47">
            <a:extLst>
              <a:ext uri="{FF2B5EF4-FFF2-40B4-BE49-F238E27FC236}">
                <a16:creationId xmlns:a16="http://schemas.microsoft.com/office/drawing/2014/main" id="{FAD6E03C-8898-5A56-8A53-173464C6F58B}"/>
              </a:ext>
            </a:extLst>
          </p:cNvPr>
          <p:cNvSpPr txBox="1"/>
          <p:nvPr/>
        </p:nvSpPr>
        <p:spPr>
          <a:xfrm>
            <a:off x="482786" y="6129381"/>
            <a:ext cx="318946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ALEGE-ȚI RECOMPENSA!</a:t>
            </a:r>
          </a:p>
          <a:p>
            <a:pPr marL="12700">
              <a:spcBef>
                <a:spcPts val="100"/>
              </a:spcBef>
            </a:pPr>
            <a:endParaRPr lang="en-US" sz="2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1" name="object 25">
            <a:extLst>
              <a:ext uri="{FF2B5EF4-FFF2-40B4-BE49-F238E27FC236}">
                <a16:creationId xmlns:a16="http://schemas.microsoft.com/office/drawing/2014/main" id="{65A1EAA7-D170-EDE7-10F9-08425DF64325}"/>
              </a:ext>
            </a:extLst>
          </p:cNvPr>
          <p:cNvSpPr/>
          <p:nvPr/>
        </p:nvSpPr>
        <p:spPr>
          <a:xfrm>
            <a:off x="4831967" y="3246854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2" name="object 26">
            <a:extLst>
              <a:ext uri="{FF2B5EF4-FFF2-40B4-BE49-F238E27FC236}">
                <a16:creationId xmlns:a16="http://schemas.microsoft.com/office/drawing/2014/main" id="{E9E9B9D9-54FA-09EB-1F82-088481A81DF4}"/>
              </a:ext>
            </a:extLst>
          </p:cNvPr>
          <p:cNvSpPr txBox="1"/>
          <p:nvPr/>
        </p:nvSpPr>
        <p:spPr>
          <a:xfrm>
            <a:off x="4875147" y="324915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</a:p>
        </p:txBody>
      </p:sp>
      <p:sp>
        <p:nvSpPr>
          <p:cNvPr id="103" name="object 25">
            <a:extLst>
              <a:ext uri="{FF2B5EF4-FFF2-40B4-BE49-F238E27FC236}">
                <a16:creationId xmlns:a16="http://schemas.microsoft.com/office/drawing/2014/main" id="{CF2513E6-D44E-CC5E-0D14-A3807BD259E4}"/>
              </a:ext>
            </a:extLst>
          </p:cNvPr>
          <p:cNvSpPr/>
          <p:nvPr/>
        </p:nvSpPr>
        <p:spPr>
          <a:xfrm>
            <a:off x="6564714" y="3192556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4" name="object 26">
            <a:extLst>
              <a:ext uri="{FF2B5EF4-FFF2-40B4-BE49-F238E27FC236}">
                <a16:creationId xmlns:a16="http://schemas.microsoft.com/office/drawing/2014/main" id="{2F69FFB7-40BF-1129-2B75-1731BCBFBCD3}"/>
              </a:ext>
            </a:extLst>
          </p:cNvPr>
          <p:cNvSpPr txBox="1"/>
          <p:nvPr/>
        </p:nvSpPr>
        <p:spPr>
          <a:xfrm>
            <a:off x="6589850" y="318497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9" name="object 25">
            <a:extLst>
              <a:ext uri="{FF2B5EF4-FFF2-40B4-BE49-F238E27FC236}">
                <a16:creationId xmlns:a16="http://schemas.microsoft.com/office/drawing/2014/main" id="{9CBE70F5-F86C-6FD8-2C11-5CEC9EC4DF3F}"/>
              </a:ext>
            </a:extLst>
          </p:cNvPr>
          <p:cNvSpPr/>
          <p:nvPr/>
        </p:nvSpPr>
        <p:spPr>
          <a:xfrm>
            <a:off x="7164192" y="6394737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10" name="object 26">
            <a:extLst>
              <a:ext uri="{FF2B5EF4-FFF2-40B4-BE49-F238E27FC236}">
                <a16:creationId xmlns:a16="http://schemas.microsoft.com/office/drawing/2014/main" id="{92EE004D-820D-96A6-4EE5-CA8D606EE774}"/>
              </a:ext>
            </a:extLst>
          </p:cNvPr>
          <p:cNvSpPr txBox="1"/>
          <p:nvPr/>
        </p:nvSpPr>
        <p:spPr>
          <a:xfrm>
            <a:off x="7187472" y="6388105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112" name="Grupa 37">
            <a:extLst>
              <a:ext uri="{FF2B5EF4-FFF2-40B4-BE49-F238E27FC236}">
                <a16:creationId xmlns:a16="http://schemas.microsoft.com/office/drawing/2014/main" id="{0A65AB1B-854C-C447-0266-0649AE4AEDCE}"/>
              </a:ext>
            </a:extLst>
          </p:cNvPr>
          <p:cNvGrpSpPr/>
          <p:nvPr/>
        </p:nvGrpSpPr>
        <p:grpSpPr>
          <a:xfrm>
            <a:off x="4853438" y="669526"/>
            <a:ext cx="3329680" cy="273160"/>
            <a:chOff x="185102" y="2463756"/>
            <a:chExt cx="4036409" cy="305558"/>
          </a:xfrm>
        </p:grpSpPr>
        <p:sp>
          <p:nvSpPr>
            <p:cNvPr id="113" name="TextBox 7">
              <a:extLst>
                <a:ext uri="{FF2B5EF4-FFF2-40B4-BE49-F238E27FC236}">
                  <a16:creationId xmlns:a16="http://schemas.microsoft.com/office/drawing/2014/main" id="{C9AD52AB-B8A4-D450-DB25-83A44883440A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14" name="Grafika 34">
              <a:extLst>
                <a:ext uri="{FF2B5EF4-FFF2-40B4-BE49-F238E27FC236}">
                  <a16:creationId xmlns:a16="http://schemas.microsoft.com/office/drawing/2014/main" id="{6D30B35B-0BF6-DFF8-FA12-508CB9BC48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16" name="Grupa 37">
            <a:extLst>
              <a:ext uri="{FF2B5EF4-FFF2-40B4-BE49-F238E27FC236}">
                <a16:creationId xmlns:a16="http://schemas.microsoft.com/office/drawing/2014/main" id="{A62107B3-117B-F152-145E-9092CE9C2ECD}"/>
              </a:ext>
            </a:extLst>
          </p:cNvPr>
          <p:cNvGrpSpPr/>
          <p:nvPr/>
        </p:nvGrpSpPr>
        <p:grpSpPr>
          <a:xfrm>
            <a:off x="6664111" y="623153"/>
            <a:ext cx="3329680" cy="273160"/>
            <a:chOff x="185102" y="2463756"/>
            <a:chExt cx="4036409" cy="305558"/>
          </a:xfrm>
        </p:grpSpPr>
        <p:sp>
          <p:nvSpPr>
            <p:cNvPr id="117" name="TextBox 7">
              <a:extLst>
                <a:ext uri="{FF2B5EF4-FFF2-40B4-BE49-F238E27FC236}">
                  <a16:creationId xmlns:a16="http://schemas.microsoft.com/office/drawing/2014/main" id="{1EF3C108-5D41-3121-EB82-64D3EDAA3FC5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20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18" name="Grafika 34">
              <a:extLst>
                <a:ext uri="{FF2B5EF4-FFF2-40B4-BE49-F238E27FC236}">
                  <a16:creationId xmlns:a16="http://schemas.microsoft.com/office/drawing/2014/main" id="{EA5AF611-BA01-35A3-898F-2390E9FCB7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20" name="Grupa 37">
            <a:extLst>
              <a:ext uri="{FF2B5EF4-FFF2-40B4-BE49-F238E27FC236}">
                <a16:creationId xmlns:a16="http://schemas.microsoft.com/office/drawing/2014/main" id="{F094B4DD-5B70-E0F0-B846-F00441815E97}"/>
              </a:ext>
            </a:extLst>
          </p:cNvPr>
          <p:cNvGrpSpPr/>
          <p:nvPr/>
        </p:nvGrpSpPr>
        <p:grpSpPr>
          <a:xfrm>
            <a:off x="4952950" y="3804496"/>
            <a:ext cx="3329680" cy="273160"/>
            <a:chOff x="185102" y="2463756"/>
            <a:chExt cx="4036409" cy="305558"/>
          </a:xfrm>
        </p:grpSpPr>
        <p:sp>
          <p:nvSpPr>
            <p:cNvPr id="121" name="TextBox 7">
              <a:extLst>
                <a:ext uri="{FF2B5EF4-FFF2-40B4-BE49-F238E27FC236}">
                  <a16:creationId xmlns:a16="http://schemas.microsoft.com/office/drawing/2014/main" id="{07510EF6-45FC-A908-F331-D191DB0ADF93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20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22" name="Grafika 34">
              <a:extLst>
                <a:ext uri="{FF2B5EF4-FFF2-40B4-BE49-F238E27FC236}">
                  <a16:creationId xmlns:a16="http://schemas.microsoft.com/office/drawing/2014/main" id="{EF7FA204-7709-A0CD-A184-5990494F2C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24" name="Grupa 37">
            <a:extLst>
              <a:ext uri="{FF2B5EF4-FFF2-40B4-BE49-F238E27FC236}">
                <a16:creationId xmlns:a16="http://schemas.microsoft.com/office/drawing/2014/main" id="{FFBB9758-030D-8DC5-9CFA-BA3B5B2DEFBC}"/>
              </a:ext>
            </a:extLst>
          </p:cNvPr>
          <p:cNvGrpSpPr/>
          <p:nvPr/>
        </p:nvGrpSpPr>
        <p:grpSpPr>
          <a:xfrm>
            <a:off x="8370604" y="611841"/>
            <a:ext cx="3329680" cy="273160"/>
            <a:chOff x="185102" y="2463756"/>
            <a:chExt cx="4036409" cy="305558"/>
          </a:xfrm>
        </p:grpSpPr>
        <p:sp>
          <p:nvSpPr>
            <p:cNvPr id="125" name="TextBox 7">
              <a:extLst>
                <a:ext uri="{FF2B5EF4-FFF2-40B4-BE49-F238E27FC236}">
                  <a16:creationId xmlns:a16="http://schemas.microsoft.com/office/drawing/2014/main" id="{85CE04C6-3380-D5B8-E8E7-D51332858EE0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en-US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20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26" name="Grafika 34">
              <a:extLst>
                <a:ext uri="{FF2B5EF4-FFF2-40B4-BE49-F238E27FC236}">
                  <a16:creationId xmlns:a16="http://schemas.microsoft.com/office/drawing/2014/main" id="{D25E74C9-A481-37BE-A6B4-FED070369F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28" name="Grupa 37">
            <a:extLst>
              <a:ext uri="{FF2B5EF4-FFF2-40B4-BE49-F238E27FC236}">
                <a16:creationId xmlns:a16="http://schemas.microsoft.com/office/drawing/2014/main" id="{C994789F-0BD7-D7E5-C7F7-F9E76DC434E8}"/>
              </a:ext>
            </a:extLst>
          </p:cNvPr>
          <p:cNvGrpSpPr/>
          <p:nvPr/>
        </p:nvGrpSpPr>
        <p:grpSpPr>
          <a:xfrm>
            <a:off x="7377552" y="3807987"/>
            <a:ext cx="3329680" cy="273160"/>
            <a:chOff x="185102" y="2463756"/>
            <a:chExt cx="4036409" cy="305558"/>
          </a:xfrm>
        </p:grpSpPr>
        <p:sp>
          <p:nvSpPr>
            <p:cNvPr id="129" name="TextBox 7">
              <a:extLst>
                <a:ext uri="{FF2B5EF4-FFF2-40B4-BE49-F238E27FC236}">
                  <a16:creationId xmlns:a16="http://schemas.microsoft.com/office/drawing/2014/main" id="{26B52A2B-5FC3-777E-2B68-B5F8F2C1DC9B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15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30" name="Grafika 34">
              <a:extLst>
                <a:ext uri="{FF2B5EF4-FFF2-40B4-BE49-F238E27FC236}">
                  <a16:creationId xmlns:a16="http://schemas.microsoft.com/office/drawing/2014/main" id="{2C7A9D26-B9C2-0454-B734-368D09D9D3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sp>
        <p:nvSpPr>
          <p:cNvPr id="131" name="object 25">
            <a:extLst>
              <a:ext uri="{FF2B5EF4-FFF2-40B4-BE49-F238E27FC236}">
                <a16:creationId xmlns:a16="http://schemas.microsoft.com/office/drawing/2014/main" id="{6AC845DC-EC48-FBF2-815D-0E82657C3047}"/>
              </a:ext>
            </a:extLst>
          </p:cNvPr>
          <p:cNvSpPr/>
          <p:nvPr/>
        </p:nvSpPr>
        <p:spPr>
          <a:xfrm>
            <a:off x="4760847" y="6395104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32" name="object 26">
            <a:extLst>
              <a:ext uri="{FF2B5EF4-FFF2-40B4-BE49-F238E27FC236}">
                <a16:creationId xmlns:a16="http://schemas.microsoft.com/office/drawing/2014/main" id="{1332B28C-3FFE-D84B-DDFB-2C637BBACECB}"/>
              </a:ext>
            </a:extLst>
          </p:cNvPr>
          <p:cNvSpPr txBox="1"/>
          <p:nvPr/>
        </p:nvSpPr>
        <p:spPr>
          <a:xfrm>
            <a:off x="4797558" y="6397350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134" name="Grupa 37">
            <a:extLst>
              <a:ext uri="{FF2B5EF4-FFF2-40B4-BE49-F238E27FC236}">
                <a16:creationId xmlns:a16="http://schemas.microsoft.com/office/drawing/2014/main" id="{8628A705-A9A1-AB0C-0255-B24A30A1C7DB}"/>
              </a:ext>
            </a:extLst>
          </p:cNvPr>
          <p:cNvGrpSpPr/>
          <p:nvPr/>
        </p:nvGrpSpPr>
        <p:grpSpPr>
          <a:xfrm>
            <a:off x="9800564" y="3804496"/>
            <a:ext cx="3329680" cy="273160"/>
            <a:chOff x="185102" y="2463756"/>
            <a:chExt cx="4036409" cy="305558"/>
          </a:xfrm>
        </p:grpSpPr>
        <p:sp>
          <p:nvSpPr>
            <p:cNvPr id="135" name="TextBox 7">
              <a:extLst>
                <a:ext uri="{FF2B5EF4-FFF2-40B4-BE49-F238E27FC236}">
                  <a16:creationId xmlns:a16="http://schemas.microsoft.com/office/drawing/2014/main" id="{B63A33A1-1915-9E87-FAC7-608D5A20662E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36" name="Grafika 34">
              <a:extLst>
                <a:ext uri="{FF2B5EF4-FFF2-40B4-BE49-F238E27FC236}">
                  <a16:creationId xmlns:a16="http://schemas.microsoft.com/office/drawing/2014/main" id="{A92E1BDB-014A-64A3-2988-B62A42BC213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A78A58C-26A5-DE2E-A8D5-6C8CF45621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560" y="961773"/>
            <a:ext cx="2454566" cy="2454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A6317C-4739-1130-5B50-983DB2420E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1605" y="3708091"/>
            <a:ext cx="2884131" cy="28841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7FA8CF-78F2-9E19-F8E8-D9A120C628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9149" y="1100476"/>
            <a:ext cx="2454566" cy="24545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8A6F067-7D8C-D16E-EACF-9912114540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1500" y="4864005"/>
            <a:ext cx="1622657" cy="16226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5DC8CF1-EBBC-EE2A-3310-85CDF4DFF3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58402" y="3987733"/>
            <a:ext cx="2407004" cy="24070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15CA29-12AB-9290-DB5E-E710C7D6BF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0589" y="1629311"/>
            <a:ext cx="1799348" cy="1799348"/>
          </a:xfrm>
          <a:prstGeom prst="rect">
            <a:avLst/>
          </a:prstGeom>
        </p:spPr>
      </p:pic>
      <p:sp>
        <p:nvSpPr>
          <p:cNvPr id="8" name="Prostokąt 36">
            <a:extLst>
              <a:ext uri="{FF2B5EF4-FFF2-40B4-BE49-F238E27FC236}">
                <a16:creationId xmlns:a16="http://schemas.microsoft.com/office/drawing/2014/main" id="{F83E27A4-F9B6-CBF2-1F76-DAF361DB5328}"/>
              </a:ext>
            </a:extLst>
          </p:cNvPr>
          <p:cNvSpPr/>
          <p:nvPr/>
        </p:nvSpPr>
        <p:spPr>
          <a:xfrm>
            <a:off x="10069313" y="558775"/>
            <a:ext cx="1619995" cy="275919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3945497-6CCD-D7C4-6BA8-058A4F48BC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59456" y="1587468"/>
            <a:ext cx="1915881" cy="1915881"/>
          </a:xfrm>
          <a:prstGeom prst="rect">
            <a:avLst/>
          </a:prstGeom>
        </p:spPr>
      </p:pic>
      <p:sp>
        <p:nvSpPr>
          <p:cNvPr id="27" name="object 25">
            <a:extLst>
              <a:ext uri="{FF2B5EF4-FFF2-40B4-BE49-F238E27FC236}">
                <a16:creationId xmlns:a16="http://schemas.microsoft.com/office/drawing/2014/main" id="{241A6527-855E-C40B-E387-B96595EE6145}"/>
              </a:ext>
            </a:extLst>
          </p:cNvPr>
          <p:cNvSpPr/>
          <p:nvPr/>
        </p:nvSpPr>
        <p:spPr>
          <a:xfrm>
            <a:off x="9604337" y="6405816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31" name="object 26">
            <a:extLst>
              <a:ext uri="{FF2B5EF4-FFF2-40B4-BE49-F238E27FC236}">
                <a16:creationId xmlns:a16="http://schemas.microsoft.com/office/drawing/2014/main" id="{2124E1FA-68D5-D066-7E2F-65FCEC681649}"/>
              </a:ext>
            </a:extLst>
          </p:cNvPr>
          <p:cNvSpPr txBox="1"/>
          <p:nvPr/>
        </p:nvSpPr>
        <p:spPr>
          <a:xfrm>
            <a:off x="9629004" y="6424786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7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32" name="Grupa 37">
            <a:extLst>
              <a:ext uri="{FF2B5EF4-FFF2-40B4-BE49-F238E27FC236}">
                <a16:creationId xmlns:a16="http://schemas.microsoft.com/office/drawing/2014/main" id="{AFCADCC5-601B-9D4C-30E9-95006623105E}"/>
              </a:ext>
            </a:extLst>
          </p:cNvPr>
          <p:cNvGrpSpPr/>
          <p:nvPr/>
        </p:nvGrpSpPr>
        <p:grpSpPr>
          <a:xfrm>
            <a:off x="10120885" y="632207"/>
            <a:ext cx="3329680" cy="273160"/>
            <a:chOff x="185102" y="2463756"/>
            <a:chExt cx="4036409" cy="305558"/>
          </a:xfrm>
        </p:grpSpPr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004DE13D-61AA-BCE5-F39D-C70BB553508E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34" name="Grafika 34">
              <a:extLst>
                <a:ext uri="{FF2B5EF4-FFF2-40B4-BE49-F238E27FC236}">
                  <a16:creationId xmlns:a16="http://schemas.microsoft.com/office/drawing/2014/main" id="{61ED182E-38C0-E51C-93E1-712B64F8F2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4338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1CCFB-9B2B-4169-D9B0-190E025DD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object 10">
            <a:extLst>
              <a:ext uri="{FF2B5EF4-FFF2-40B4-BE49-F238E27FC236}">
                <a16:creationId xmlns:a16="http://schemas.microsoft.com/office/drawing/2014/main" id="{772AB8CD-A9C8-3B2E-BF71-6AD9C14B62A7}"/>
              </a:ext>
            </a:extLst>
          </p:cNvPr>
          <p:cNvSpPr/>
          <p:nvPr/>
        </p:nvSpPr>
        <p:spPr>
          <a:xfrm>
            <a:off x="-13935" y="-8380"/>
            <a:ext cx="4126081" cy="6858000"/>
          </a:xfrm>
          <a:custGeom>
            <a:avLst/>
            <a:gdLst/>
            <a:ahLst/>
            <a:cxnLst/>
            <a:rect l="l" t="t" r="r" b="b"/>
            <a:pathLst>
              <a:path w="1694814" h="7560309">
                <a:moveTo>
                  <a:pt x="1694192" y="0"/>
                </a:moveTo>
                <a:lnTo>
                  <a:pt x="0" y="0"/>
                </a:lnTo>
                <a:lnTo>
                  <a:pt x="0" y="7559992"/>
                </a:lnTo>
                <a:lnTo>
                  <a:pt x="1694192" y="7559992"/>
                </a:lnTo>
                <a:lnTo>
                  <a:pt x="1694192" y="0"/>
                </a:lnTo>
                <a:close/>
              </a:path>
            </a:pathLst>
          </a:custGeom>
          <a:solidFill>
            <a:srgbClr val="D8304C"/>
          </a:solidFill>
        </p:spPr>
        <p:txBody>
          <a:bodyPr wrap="square" lIns="0" tIns="0" rIns="0" bIns="0" rtlCol="0"/>
          <a:lstStyle/>
          <a:p>
            <a:endParaRPr>
              <a:latin typeface="Oriflame Sans 2.0" panose="020B0502020204020303" pitchFamily="34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3CA157E3-5A49-7B1C-8934-0983990F1A6C}"/>
              </a:ext>
            </a:extLst>
          </p:cNvPr>
          <p:cNvSpPr txBox="1"/>
          <p:nvPr/>
        </p:nvSpPr>
        <p:spPr>
          <a:xfrm>
            <a:off x="181698" y="338168"/>
            <a:ext cx="2076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Nivelul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 3</a:t>
            </a:r>
          </a:p>
        </p:txBody>
      </p:sp>
      <p:sp>
        <p:nvSpPr>
          <p:cNvPr id="19" name="object 50">
            <a:extLst>
              <a:ext uri="{FF2B5EF4-FFF2-40B4-BE49-F238E27FC236}">
                <a16:creationId xmlns:a16="http://schemas.microsoft.com/office/drawing/2014/main" id="{E2E78491-0D9D-EF7B-F065-2AB867A41484}"/>
              </a:ext>
            </a:extLst>
          </p:cNvPr>
          <p:cNvSpPr txBox="1"/>
          <p:nvPr/>
        </p:nvSpPr>
        <p:spPr>
          <a:xfrm>
            <a:off x="241152" y="1807613"/>
            <a:ext cx="3562221" cy="46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500 de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inimioare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pot fi combinate cu bani pentru a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răscumpăra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produsul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dorit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.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1E37869-92C7-C6C9-0123-F7583BD4B300}"/>
              </a:ext>
            </a:extLst>
          </p:cNvPr>
          <p:cNvSpPr txBox="1"/>
          <p:nvPr/>
        </p:nvSpPr>
        <p:spPr>
          <a:xfrm>
            <a:off x="163226" y="1281374"/>
            <a:ext cx="3608424" cy="265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dirty="0">
                <a:solidFill>
                  <a:schemeClr val="bg1"/>
                </a:solidFill>
                <a:latin typeface="Oriflame Sans 2.0" panose="020B0502020204020303" pitchFamily="34" charset="0"/>
              </a:rPr>
              <a:t>5</a:t>
            </a:r>
            <a:r>
              <a:rPr kumimoji="0" lang="en-GB" sz="3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00      </a:t>
            </a:r>
            <a:r>
              <a:rPr lang="en-GB" sz="30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inimioare</a:t>
            </a:r>
            <a:endParaRPr kumimoji="0" lang="en-GB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riflame Sans 2.0" panose="020B0502020204020303" pitchFamily="34" charset="0"/>
            </a:endParaRPr>
          </a:p>
        </p:txBody>
      </p: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00C8CBA8-7644-7FBF-E267-E0D73A88E1DA}"/>
              </a:ext>
            </a:extLst>
          </p:cNvPr>
          <p:cNvCxnSpPr/>
          <p:nvPr/>
        </p:nvCxnSpPr>
        <p:spPr>
          <a:xfrm>
            <a:off x="241152" y="1671276"/>
            <a:ext cx="3562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Prostokąt 25">
            <a:extLst>
              <a:ext uri="{FF2B5EF4-FFF2-40B4-BE49-F238E27FC236}">
                <a16:creationId xmlns:a16="http://schemas.microsoft.com/office/drawing/2014/main" id="{8636F93B-3D43-78D1-3004-D5C7AB023B79}"/>
              </a:ext>
            </a:extLst>
          </p:cNvPr>
          <p:cNvSpPr/>
          <p:nvPr/>
        </p:nvSpPr>
        <p:spPr>
          <a:xfrm>
            <a:off x="-5346" y="0"/>
            <a:ext cx="4071600" cy="6858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endParaRPr lang="pl-PL" sz="2000" err="1">
              <a:latin typeface="Oriflame Sans 2.0" panose="020B0502020204020303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0CC6957F-B659-CB4F-0114-4EB2B3109B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879" y="1099182"/>
            <a:ext cx="345643" cy="315145"/>
          </a:xfrm>
          <a:prstGeom prst="rect">
            <a:avLst/>
          </a:prstGeom>
        </p:spPr>
      </p:pic>
      <p:sp>
        <p:nvSpPr>
          <p:cNvPr id="9" name="object 52">
            <a:extLst>
              <a:ext uri="{FF2B5EF4-FFF2-40B4-BE49-F238E27FC236}">
                <a16:creationId xmlns:a16="http://schemas.microsoft.com/office/drawing/2014/main" id="{0B625287-B686-5A57-DC58-AAC8A943C247}"/>
              </a:ext>
            </a:extLst>
          </p:cNvPr>
          <p:cNvSpPr txBox="1"/>
          <p:nvPr/>
        </p:nvSpPr>
        <p:spPr>
          <a:xfrm>
            <a:off x="223030" y="2734221"/>
            <a:ext cx="3864820" cy="32329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41044 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zi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lejeră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SPF 30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Novage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+ Multi-Active Anti-Ageing</a:t>
            </a:r>
            <a:b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9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1040 Ser Novage+ Bright Intense                                                       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69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38527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Apă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de parfum Ascendant Intense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144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tx1">
                  <a:lumMod val="90000"/>
                  <a:lumOff val="10000"/>
                </a:schemeClr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6648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Apă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parfum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pentru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ea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Nordic Waters Infinite Blue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                    Preț standard: 144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1058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noapte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bogată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Novage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+ Multi-Active Anti-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Aging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39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15242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6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 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Prăjitor de </a:t>
            </a:r>
            <a:r>
              <a:rPr lang="en-US" sz="1000" b="1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pâine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Comfee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Cyan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                                         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9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9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" name="object 47">
            <a:extLst>
              <a:ext uri="{FF2B5EF4-FFF2-40B4-BE49-F238E27FC236}">
                <a16:creationId xmlns:a16="http://schemas.microsoft.com/office/drawing/2014/main" id="{707F51E7-504A-A17A-B3F4-717BAAA0D32A}"/>
              </a:ext>
            </a:extLst>
          </p:cNvPr>
          <p:cNvSpPr txBox="1"/>
          <p:nvPr/>
        </p:nvSpPr>
        <p:spPr>
          <a:xfrm>
            <a:off x="372703" y="6193202"/>
            <a:ext cx="318946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ALEGE-ȚI RECOMPENSA!</a:t>
            </a:r>
          </a:p>
          <a:p>
            <a:pPr marL="12700">
              <a:spcBef>
                <a:spcPts val="100"/>
              </a:spcBef>
            </a:pPr>
            <a:endParaRPr lang="en-US" sz="2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3" name="Prostokąt 36">
            <a:extLst>
              <a:ext uri="{FF2B5EF4-FFF2-40B4-BE49-F238E27FC236}">
                <a16:creationId xmlns:a16="http://schemas.microsoft.com/office/drawing/2014/main" id="{F546B8FC-464F-1D39-7695-BE77183E8D56}"/>
              </a:ext>
            </a:extLst>
          </p:cNvPr>
          <p:cNvSpPr/>
          <p:nvPr/>
        </p:nvSpPr>
        <p:spPr>
          <a:xfrm>
            <a:off x="9546948" y="503967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5" name="Grupa 7">
            <a:extLst>
              <a:ext uri="{FF2B5EF4-FFF2-40B4-BE49-F238E27FC236}">
                <a16:creationId xmlns:a16="http://schemas.microsoft.com/office/drawing/2014/main" id="{634F7293-32FE-BA03-438F-00A19BFDFA0B}"/>
              </a:ext>
            </a:extLst>
          </p:cNvPr>
          <p:cNvGrpSpPr/>
          <p:nvPr/>
        </p:nvGrpSpPr>
        <p:grpSpPr>
          <a:xfrm>
            <a:off x="4753407" y="514697"/>
            <a:ext cx="6711997" cy="6044439"/>
            <a:chOff x="4830543" y="544869"/>
            <a:chExt cx="6711997" cy="6044439"/>
          </a:xfrm>
        </p:grpSpPr>
        <p:sp>
          <p:nvSpPr>
            <p:cNvPr id="23" name="Prostokąt 36">
              <a:extLst>
                <a:ext uri="{FF2B5EF4-FFF2-40B4-BE49-F238E27FC236}">
                  <a16:creationId xmlns:a16="http://schemas.microsoft.com/office/drawing/2014/main" id="{696F4C96-ADFA-594A-1136-BB7C09C7648F}"/>
                </a:ext>
              </a:extLst>
            </p:cNvPr>
            <p:cNvSpPr/>
            <p:nvPr/>
          </p:nvSpPr>
          <p:spPr>
            <a:xfrm>
              <a:off x="9605297" y="3705178"/>
              <a:ext cx="1937243" cy="2884130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57">
              <a:extLst>
                <a:ext uri="{FF2B5EF4-FFF2-40B4-BE49-F238E27FC236}">
                  <a16:creationId xmlns:a16="http://schemas.microsoft.com/office/drawing/2014/main" id="{73522257-6844-49C4-8C7B-128FA5DAB358}"/>
                </a:ext>
              </a:extLst>
            </p:cNvPr>
            <p:cNvSpPr/>
            <p:nvPr/>
          </p:nvSpPr>
          <p:spPr>
            <a:xfrm>
              <a:off x="7233668" y="544869"/>
              <a:ext cx="1906864" cy="2812913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58">
              <a:extLst>
                <a:ext uri="{FF2B5EF4-FFF2-40B4-BE49-F238E27FC236}">
                  <a16:creationId xmlns:a16="http://schemas.microsoft.com/office/drawing/2014/main" id="{10C542C0-1B3E-3EC3-3CFD-37B1392A1A68}"/>
                </a:ext>
              </a:extLst>
            </p:cNvPr>
            <p:cNvSpPr/>
            <p:nvPr/>
          </p:nvSpPr>
          <p:spPr>
            <a:xfrm>
              <a:off x="4830543" y="544869"/>
              <a:ext cx="1928157" cy="2829824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1" name="Prostokąt 36">
            <a:extLst>
              <a:ext uri="{FF2B5EF4-FFF2-40B4-BE49-F238E27FC236}">
                <a16:creationId xmlns:a16="http://schemas.microsoft.com/office/drawing/2014/main" id="{9CE31728-4F82-8389-CF73-91E98CFDC822}"/>
              </a:ext>
            </a:extLst>
          </p:cNvPr>
          <p:cNvSpPr/>
          <p:nvPr/>
        </p:nvSpPr>
        <p:spPr>
          <a:xfrm>
            <a:off x="7126153" y="3659400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 36">
            <a:extLst>
              <a:ext uri="{FF2B5EF4-FFF2-40B4-BE49-F238E27FC236}">
                <a16:creationId xmlns:a16="http://schemas.microsoft.com/office/drawing/2014/main" id="{2B53FED8-C1CB-30E2-D578-2D2E8D597883}"/>
              </a:ext>
            </a:extLst>
          </p:cNvPr>
          <p:cNvSpPr/>
          <p:nvPr/>
        </p:nvSpPr>
        <p:spPr>
          <a:xfrm>
            <a:off x="4736480" y="3645278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object 50">
            <a:extLst>
              <a:ext uri="{FF2B5EF4-FFF2-40B4-BE49-F238E27FC236}">
                <a16:creationId xmlns:a16="http://schemas.microsoft.com/office/drawing/2014/main" id="{2CF4224E-3366-CFEE-B392-B257A75C2D0C}"/>
              </a:ext>
            </a:extLst>
          </p:cNvPr>
          <p:cNvSpPr txBox="1"/>
          <p:nvPr/>
        </p:nvSpPr>
        <p:spPr>
          <a:xfrm>
            <a:off x="16510125" y="601806"/>
            <a:ext cx="2234271" cy="3331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sz="1000" spc="-25">
                <a:latin typeface="Oriflame Sans 2.0" panose="020B0502020204020303" pitchFamily="34" charset="0"/>
                <a:cs typeface="Arial"/>
              </a:rPr>
              <a:t>100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hearts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can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be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exchange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d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a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prize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of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your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choice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5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just</a:t>
            </a:r>
            <a:r>
              <a:rPr sz="1000" spc="-5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XX.XX.</a:t>
            </a:r>
            <a:endParaRPr sz="100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46" name="object 25">
            <a:extLst>
              <a:ext uri="{FF2B5EF4-FFF2-40B4-BE49-F238E27FC236}">
                <a16:creationId xmlns:a16="http://schemas.microsoft.com/office/drawing/2014/main" id="{5DF395BF-5D8F-9A70-1456-22FA47A38366}"/>
              </a:ext>
            </a:extLst>
          </p:cNvPr>
          <p:cNvSpPr/>
          <p:nvPr/>
        </p:nvSpPr>
        <p:spPr>
          <a:xfrm>
            <a:off x="4831967" y="3246854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highlight>
                <a:srgbClr val="D8304C"/>
              </a:highlight>
              <a:latin typeface="Oriflame Sans 2.0" panose="020B0502020204020303" pitchFamily="34" charset="0"/>
            </a:endParaRPr>
          </a:p>
        </p:txBody>
      </p:sp>
      <p:sp>
        <p:nvSpPr>
          <p:cNvPr id="48" name="object 26">
            <a:extLst>
              <a:ext uri="{FF2B5EF4-FFF2-40B4-BE49-F238E27FC236}">
                <a16:creationId xmlns:a16="http://schemas.microsoft.com/office/drawing/2014/main" id="{6E310653-55C2-D34B-50AA-9D1CC52AF323}"/>
              </a:ext>
            </a:extLst>
          </p:cNvPr>
          <p:cNvSpPr txBox="1"/>
          <p:nvPr/>
        </p:nvSpPr>
        <p:spPr>
          <a:xfrm>
            <a:off x="4875147" y="324915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</a:p>
        </p:txBody>
      </p:sp>
      <p:sp>
        <p:nvSpPr>
          <p:cNvPr id="49" name="object 25">
            <a:extLst>
              <a:ext uri="{FF2B5EF4-FFF2-40B4-BE49-F238E27FC236}">
                <a16:creationId xmlns:a16="http://schemas.microsoft.com/office/drawing/2014/main" id="{8FF595B2-AFC4-B9D8-DCCD-888F26177F3B}"/>
              </a:ext>
            </a:extLst>
          </p:cNvPr>
          <p:cNvSpPr/>
          <p:nvPr/>
        </p:nvSpPr>
        <p:spPr>
          <a:xfrm>
            <a:off x="7235312" y="3240097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01BB25DD-0F83-0A7F-95C8-9AE07AD6822A}"/>
              </a:ext>
            </a:extLst>
          </p:cNvPr>
          <p:cNvSpPr txBox="1"/>
          <p:nvPr/>
        </p:nvSpPr>
        <p:spPr>
          <a:xfrm>
            <a:off x="7290367" y="322076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</a:t>
            </a:r>
            <a:endParaRPr sz="70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61" name="object 25">
            <a:extLst>
              <a:ext uri="{FF2B5EF4-FFF2-40B4-BE49-F238E27FC236}">
                <a16:creationId xmlns:a16="http://schemas.microsoft.com/office/drawing/2014/main" id="{61739A53-871F-1F26-FAD2-67191558AFDA}"/>
              </a:ext>
            </a:extLst>
          </p:cNvPr>
          <p:cNvSpPr/>
          <p:nvPr/>
        </p:nvSpPr>
        <p:spPr>
          <a:xfrm>
            <a:off x="4810710" y="6432501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62" name="object 26">
            <a:extLst>
              <a:ext uri="{FF2B5EF4-FFF2-40B4-BE49-F238E27FC236}">
                <a16:creationId xmlns:a16="http://schemas.microsoft.com/office/drawing/2014/main" id="{2252221B-0D3E-39F8-041A-6129BCB53295}"/>
              </a:ext>
            </a:extLst>
          </p:cNvPr>
          <p:cNvSpPr txBox="1"/>
          <p:nvPr/>
        </p:nvSpPr>
        <p:spPr>
          <a:xfrm>
            <a:off x="4837130" y="6432349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65" name="Grupa 37">
            <a:extLst>
              <a:ext uri="{FF2B5EF4-FFF2-40B4-BE49-F238E27FC236}">
                <a16:creationId xmlns:a16="http://schemas.microsoft.com/office/drawing/2014/main" id="{CB3EBF60-647D-11FB-824B-B1D45CA7090C}"/>
              </a:ext>
            </a:extLst>
          </p:cNvPr>
          <p:cNvGrpSpPr/>
          <p:nvPr/>
        </p:nvGrpSpPr>
        <p:grpSpPr>
          <a:xfrm>
            <a:off x="4974207" y="660382"/>
            <a:ext cx="3329680" cy="273160"/>
            <a:chOff x="185102" y="2463756"/>
            <a:chExt cx="4036409" cy="305558"/>
          </a:xfrm>
        </p:grpSpPr>
        <p:sp>
          <p:nvSpPr>
            <p:cNvPr id="66" name="TextBox 7">
              <a:extLst>
                <a:ext uri="{FF2B5EF4-FFF2-40B4-BE49-F238E27FC236}">
                  <a16:creationId xmlns:a16="http://schemas.microsoft.com/office/drawing/2014/main" id="{0D994675-1B58-DF84-17E3-C50D80AB3BD7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33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67" name="Grafika 34">
              <a:extLst>
                <a:ext uri="{FF2B5EF4-FFF2-40B4-BE49-F238E27FC236}">
                  <a16:creationId xmlns:a16="http://schemas.microsoft.com/office/drawing/2014/main" id="{19E83EA5-704D-F944-3E8D-D4B800E2F7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68" name="Grupa 37">
            <a:extLst>
              <a:ext uri="{FF2B5EF4-FFF2-40B4-BE49-F238E27FC236}">
                <a16:creationId xmlns:a16="http://schemas.microsoft.com/office/drawing/2014/main" id="{561D4A4A-F224-E11D-4C6D-96DE4B28BC29}"/>
              </a:ext>
            </a:extLst>
          </p:cNvPr>
          <p:cNvGrpSpPr/>
          <p:nvPr/>
        </p:nvGrpSpPr>
        <p:grpSpPr>
          <a:xfrm>
            <a:off x="7441548" y="670350"/>
            <a:ext cx="3329680" cy="273160"/>
            <a:chOff x="185102" y="2463756"/>
            <a:chExt cx="4036409" cy="305558"/>
          </a:xfrm>
        </p:grpSpPr>
        <p:sp>
          <p:nvSpPr>
            <p:cNvPr id="69" name="TextBox 7">
              <a:extLst>
                <a:ext uri="{FF2B5EF4-FFF2-40B4-BE49-F238E27FC236}">
                  <a16:creationId xmlns:a16="http://schemas.microsoft.com/office/drawing/2014/main" id="{DFFB837A-B00E-E700-27CD-3501A214D782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70" name="Grafika 34">
              <a:extLst>
                <a:ext uri="{FF2B5EF4-FFF2-40B4-BE49-F238E27FC236}">
                  <a16:creationId xmlns:a16="http://schemas.microsoft.com/office/drawing/2014/main" id="{961099FF-E113-B6DA-33CB-80032CDD56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71" name="Grupa 37">
            <a:extLst>
              <a:ext uri="{FF2B5EF4-FFF2-40B4-BE49-F238E27FC236}">
                <a16:creationId xmlns:a16="http://schemas.microsoft.com/office/drawing/2014/main" id="{74E79F6D-7398-9B63-BA26-D336CEB79EE6}"/>
              </a:ext>
            </a:extLst>
          </p:cNvPr>
          <p:cNvGrpSpPr/>
          <p:nvPr/>
        </p:nvGrpSpPr>
        <p:grpSpPr>
          <a:xfrm>
            <a:off x="4952950" y="3804496"/>
            <a:ext cx="3329680" cy="273160"/>
            <a:chOff x="185102" y="2463756"/>
            <a:chExt cx="4036409" cy="305558"/>
          </a:xfrm>
        </p:grpSpPr>
        <p:sp>
          <p:nvSpPr>
            <p:cNvPr id="72" name="TextBox 7">
              <a:extLst>
                <a:ext uri="{FF2B5EF4-FFF2-40B4-BE49-F238E27FC236}">
                  <a16:creationId xmlns:a16="http://schemas.microsoft.com/office/drawing/2014/main" id="{DB20438B-ECB9-8194-A936-E7640C921723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33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73" name="Grafika 34">
              <a:extLst>
                <a:ext uri="{FF2B5EF4-FFF2-40B4-BE49-F238E27FC236}">
                  <a16:creationId xmlns:a16="http://schemas.microsoft.com/office/drawing/2014/main" id="{771A6A95-B869-9C68-6F2F-C2AF4FCE6C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74" name="Grupa 37">
            <a:extLst>
              <a:ext uri="{FF2B5EF4-FFF2-40B4-BE49-F238E27FC236}">
                <a16:creationId xmlns:a16="http://schemas.microsoft.com/office/drawing/2014/main" id="{992244E3-F7E2-7B64-8BB2-D830A5A2A0AE}"/>
              </a:ext>
            </a:extLst>
          </p:cNvPr>
          <p:cNvGrpSpPr/>
          <p:nvPr/>
        </p:nvGrpSpPr>
        <p:grpSpPr>
          <a:xfrm>
            <a:off x="9814035" y="672414"/>
            <a:ext cx="3329680" cy="273160"/>
            <a:chOff x="185102" y="2463756"/>
            <a:chExt cx="4036409" cy="305558"/>
          </a:xfrm>
        </p:grpSpPr>
        <p:sp>
          <p:nvSpPr>
            <p:cNvPr id="75" name="TextBox 7">
              <a:extLst>
                <a:ext uri="{FF2B5EF4-FFF2-40B4-BE49-F238E27FC236}">
                  <a16:creationId xmlns:a16="http://schemas.microsoft.com/office/drawing/2014/main" id="{310EBB48-675A-9C85-354F-C28863DD4A60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76" name="Grafika 34">
              <a:extLst>
                <a:ext uri="{FF2B5EF4-FFF2-40B4-BE49-F238E27FC236}">
                  <a16:creationId xmlns:a16="http://schemas.microsoft.com/office/drawing/2014/main" id="{608AEEFB-1DCD-3244-0AD6-F8515741565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77" name="Grupa 37">
            <a:extLst>
              <a:ext uri="{FF2B5EF4-FFF2-40B4-BE49-F238E27FC236}">
                <a16:creationId xmlns:a16="http://schemas.microsoft.com/office/drawing/2014/main" id="{CF20D16C-63B4-A80A-6FE2-17845C2AE1ED}"/>
              </a:ext>
            </a:extLst>
          </p:cNvPr>
          <p:cNvGrpSpPr/>
          <p:nvPr/>
        </p:nvGrpSpPr>
        <p:grpSpPr>
          <a:xfrm>
            <a:off x="7377552" y="3807987"/>
            <a:ext cx="3329680" cy="273160"/>
            <a:chOff x="185102" y="2463756"/>
            <a:chExt cx="4036409" cy="305558"/>
          </a:xfrm>
        </p:grpSpPr>
        <p:sp>
          <p:nvSpPr>
            <p:cNvPr id="78" name="TextBox 7">
              <a:extLst>
                <a:ext uri="{FF2B5EF4-FFF2-40B4-BE49-F238E27FC236}">
                  <a16:creationId xmlns:a16="http://schemas.microsoft.com/office/drawing/2014/main" id="{0884DA9E-682A-E9AD-6BA4-85ABDA0ECADE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33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79" name="Grafika 34">
              <a:extLst>
                <a:ext uri="{FF2B5EF4-FFF2-40B4-BE49-F238E27FC236}">
                  <a16:creationId xmlns:a16="http://schemas.microsoft.com/office/drawing/2014/main" id="{3CABF040-C0B5-DA7F-06B9-A210770CCA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sp>
        <p:nvSpPr>
          <p:cNvPr id="80" name="object 25">
            <a:extLst>
              <a:ext uri="{FF2B5EF4-FFF2-40B4-BE49-F238E27FC236}">
                <a16:creationId xmlns:a16="http://schemas.microsoft.com/office/drawing/2014/main" id="{07FB18CD-2B7C-545D-5DB9-4A4D86081F7F}"/>
              </a:ext>
            </a:extLst>
          </p:cNvPr>
          <p:cNvSpPr/>
          <p:nvPr/>
        </p:nvSpPr>
        <p:spPr>
          <a:xfrm>
            <a:off x="7213003" y="6432501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81" name="object 26">
            <a:extLst>
              <a:ext uri="{FF2B5EF4-FFF2-40B4-BE49-F238E27FC236}">
                <a16:creationId xmlns:a16="http://schemas.microsoft.com/office/drawing/2014/main" id="{A0F96A34-D366-2A0F-F48E-CB1DA034BD6F}"/>
              </a:ext>
            </a:extLst>
          </p:cNvPr>
          <p:cNvSpPr txBox="1"/>
          <p:nvPr/>
        </p:nvSpPr>
        <p:spPr>
          <a:xfrm>
            <a:off x="7250552" y="6426416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82" name="Grupa 37">
            <a:extLst>
              <a:ext uri="{FF2B5EF4-FFF2-40B4-BE49-F238E27FC236}">
                <a16:creationId xmlns:a16="http://schemas.microsoft.com/office/drawing/2014/main" id="{89908859-E1B6-3EC8-9D4C-002C1A5F088C}"/>
              </a:ext>
            </a:extLst>
          </p:cNvPr>
          <p:cNvGrpSpPr/>
          <p:nvPr/>
        </p:nvGrpSpPr>
        <p:grpSpPr>
          <a:xfrm>
            <a:off x="9800564" y="3804496"/>
            <a:ext cx="3329680" cy="273160"/>
            <a:chOff x="185102" y="2463756"/>
            <a:chExt cx="4036409" cy="305558"/>
          </a:xfrm>
        </p:grpSpPr>
        <p:sp>
          <p:nvSpPr>
            <p:cNvPr id="83" name="TextBox 7">
              <a:extLst>
                <a:ext uri="{FF2B5EF4-FFF2-40B4-BE49-F238E27FC236}">
                  <a16:creationId xmlns:a16="http://schemas.microsoft.com/office/drawing/2014/main" id="{02CD73AB-6467-B333-729C-1EC66BEBDC47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84" name="Grafika 34">
              <a:extLst>
                <a:ext uri="{FF2B5EF4-FFF2-40B4-BE49-F238E27FC236}">
                  <a16:creationId xmlns:a16="http://schemas.microsoft.com/office/drawing/2014/main" id="{51313339-92CB-4AB7-3791-C9139058FA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7A1E11F-FD23-E338-0E6E-42B0CC064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728" y="1040366"/>
            <a:ext cx="2439017" cy="24390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40134A3-4CCE-46BC-D42D-0E8B23BA8F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8128" y="1131621"/>
            <a:ext cx="2353292" cy="23532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091DF5F-B736-AD16-334A-55B939C064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0808" y="3765470"/>
            <a:ext cx="3056999" cy="305699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A45C46-C163-3253-60B0-3834A54DC0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3586" y="4557462"/>
            <a:ext cx="2337834" cy="23378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81433F-7EBC-CDC4-3065-394A5C2B39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1345" y="1412303"/>
            <a:ext cx="2131677" cy="21316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D4E2FC-F3E6-38E3-7765-87F5690A72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41345" y="4246488"/>
            <a:ext cx="2186951" cy="218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18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861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YHP 2">
      <a:dk1>
        <a:srgbClr val="2C2424"/>
      </a:dk1>
      <a:lt1>
        <a:srgbClr val="FFFFFF"/>
      </a:lt1>
      <a:dk2>
        <a:srgbClr val="FF8071"/>
      </a:dk2>
      <a:lt2>
        <a:srgbClr val="9CDABC"/>
      </a:lt2>
      <a:accent1>
        <a:srgbClr val="80CDD0"/>
      </a:accent1>
      <a:accent2>
        <a:srgbClr val="00B7BD"/>
      </a:accent2>
      <a:accent3>
        <a:srgbClr val="FEAAD1"/>
      </a:accent3>
      <a:accent4>
        <a:srgbClr val="D57C9A"/>
      </a:accent4>
      <a:accent5>
        <a:srgbClr val="2774AE"/>
      </a:accent5>
      <a:accent6>
        <a:srgbClr val="898CC3"/>
      </a:accent6>
      <a:hlink>
        <a:srgbClr val="242320"/>
      </a:hlink>
      <a:folHlink>
        <a:srgbClr val="2C242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1D849D93-BE39-5147-9066-1F69A28A9282}" vid="{1F744826-532B-1A41-A812-7CA716073B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FC05E20F7539458572A289AB3D06DC" ma:contentTypeVersion="4" ma:contentTypeDescription="Create a new document." ma:contentTypeScope="" ma:versionID="ac59c800938b35775524771658b878c7">
  <xsd:schema xmlns:xsd="http://www.w3.org/2001/XMLSchema" xmlns:xs="http://www.w3.org/2001/XMLSchema" xmlns:p="http://schemas.microsoft.com/office/2006/metadata/properties" xmlns:ns2="e953727b-7594-4f7e-986c-95b70d0a574c" targetNamespace="http://schemas.microsoft.com/office/2006/metadata/properties" ma:root="true" ma:fieldsID="2baeb48dd256c029b9bbbb8a210c9e15" ns2:_="">
    <xsd:import namespace="e953727b-7594-4f7e-986c-95b70d0a57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3727b-7594-4f7e-986c-95b70d0a57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35090F-7C9C-4DED-B7BF-766C65F8B7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C99113-6F31-4BB9-A1F5-FD460A805458}">
  <ds:schemaRefs>
    <ds:schemaRef ds:uri="http://purl.org/dc/terms/"/>
    <ds:schemaRef ds:uri="http://schemas.microsoft.com/office/2006/documentManagement/types"/>
    <ds:schemaRef ds:uri="e953727b-7594-4f7e-986c-95b70d0a574c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2443256-FCAA-4C7F-BDB1-3138F4430C7A}">
  <ds:schemaRefs>
    <ds:schemaRef ds:uri="e953727b-7594-4f7e-986c-95b70d0a574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RYHP 2.0 FINAL TEMPLATE</Template>
  <TotalTime>4212</TotalTime>
  <Words>1069</Words>
  <Application>Microsoft Office PowerPoint</Application>
  <PresentationFormat>Widescreen</PresentationFormat>
  <Paragraphs>194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Arial Black</vt:lpstr>
      <vt:lpstr>Oriflame Sans 2.0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Sosnowska, Karolina</dc:creator>
  <cp:lastModifiedBy>Trifan, Gheorghe</cp:lastModifiedBy>
  <cp:revision>33</cp:revision>
  <dcterms:created xsi:type="dcterms:W3CDTF">2025-12-02T12:29:37Z</dcterms:created>
  <dcterms:modified xsi:type="dcterms:W3CDTF">2026-07-29T06:58:41Z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29aa55-c717-49c7-96ad-42e953bc7712_Enabled">
    <vt:lpwstr>true</vt:lpwstr>
  </property>
  <property fmtid="{D5CDD505-2E9C-101B-9397-08002B2CF9AE}" pid="3" name="MSIP_Label_b029aa55-c717-49c7-96ad-42e953bc7712_SetDate">
    <vt:lpwstr>2025-05-13T12:55:26Z</vt:lpwstr>
  </property>
  <property fmtid="{D5CDD505-2E9C-101B-9397-08002B2CF9AE}" pid="4" name="MSIP_Label_b029aa55-c717-49c7-96ad-42e953bc7712_Method">
    <vt:lpwstr>Standard</vt:lpwstr>
  </property>
  <property fmtid="{D5CDD505-2E9C-101B-9397-08002B2CF9AE}" pid="5" name="MSIP_Label_b029aa55-c717-49c7-96ad-42e953bc7712_Name">
    <vt:lpwstr>b029aa55-c717-49c7-96ad-42e953bc7712</vt:lpwstr>
  </property>
  <property fmtid="{D5CDD505-2E9C-101B-9397-08002B2CF9AE}" pid="6" name="MSIP_Label_b029aa55-c717-49c7-96ad-42e953bc7712_SiteId">
    <vt:lpwstr>e46bc88e-1a4b-44ff-a158-1b9f7eb4561e</vt:lpwstr>
  </property>
  <property fmtid="{D5CDD505-2E9C-101B-9397-08002B2CF9AE}" pid="7" name="MSIP_Label_b029aa55-c717-49c7-96ad-42e953bc7712_ActionId">
    <vt:lpwstr>ef41dd2e-d521-44fe-8118-a9e2f3243129</vt:lpwstr>
  </property>
  <property fmtid="{D5CDD505-2E9C-101B-9397-08002B2CF9AE}" pid="8" name="MSIP_Label_b029aa55-c717-49c7-96ad-42e953bc7712_ContentBits">
    <vt:lpwstr>0</vt:lpwstr>
  </property>
  <property fmtid="{D5CDD505-2E9C-101B-9397-08002B2CF9AE}" pid="9" name="MSIP_Label_b029aa55-c717-49c7-96ad-42e953bc7712_Tag">
    <vt:lpwstr>50, 3, 0, 1</vt:lpwstr>
  </property>
  <property fmtid="{D5CDD505-2E9C-101B-9397-08002B2CF9AE}" pid="10" name="MediaServiceImageTags">
    <vt:lpwstr/>
  </property>
  <property fmtid="{D5CDD505-2E9C-101B-9397-08002B2CF9AE}" pid="11" name="ContentTypeId">
    <vt:lpwstr>0x0101007CFC05E20F7539458572A289AB3D06DC</vt:lpwstr>
  </property>
</Properties>
</file>