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147139218" r:id="rId5"/>
    <p:sldId id="2147139219" r:id="rId6"/>
    <p:sldId id="2147139207" r:id="rId7"/>
    <p:sldId id="2147139208" r:id="rId8"/>
    <p:sldId id="2147139209" r:id="rId9"/>
    <p:sldId id="2147139210" r:id="rId10"/>
    <p:sldId id="2147139229" r:id="rId11"/>
    <p:sldId id="2147139221" r:id="rId12"/>
    <p:sldId id="2147139222" r:id="rId13"/>
    <p:sldId id="2147139223" r:id="rId14"/>
    <p:sldId id="2147139224" r:id="rId15"/>
    <p:sldId id="2147139225" r:id="rId16"/>
    <p:sldId id="2147139226" r:id="rId17"/>
    <p:sldId id="2147139227" r:id="rId18"/>
    <p:sldId id="2147139243" r:id="rId19"/>
    <p:sldId id="2147139206" r:id="rId20"/>
    <p:sldId id="214713922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4" pos="7174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3226" userDrawn="1">
          <p15:clr>
            <a:srgbClr val="A4A3A4"/>
          </p15:clr>
        </p15:guide>
        <p15:guide id="7" pos="1164" userDrawn="1">
          <p15:clr>
            <a:srgbClr val="A4A3A4"/>
          </p15:clr>
        </p15:guide>
        <p15:guide id="8" orient="horz" pos="1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1B1"/>
    <a:srgbClr val="9E7CD2"/>
    <a:srgbClr val="70AD47"/>
    <a:srgbClr val="FBF9FD"/>
    <a:srgbClr val="FDFCFE"/>
    <a:srgbClr val="F1ECF8"/>
    <a:srgbClr val="E32020"/>
    <a:srgbClr val="F4F2F3"/>
    <a:srgbClr val="F4EEDC"/>
    <a:srgbClr val="F4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7061C-E85B-4982-BCD2-9DA4D0D5C776}" v="42" dt="2023-03-30T17:56:56.647"/>
    <p1510:client id="{5071B131-C8DE-4AB5-9BED-1E7001F256A3}" v="14" dt="2023-03-30T07:23:10.036"/>
    <p1510:client id="{5BB4DA9E-BE41-4DF0-AC6A-FA2130CDBB50}" v="66" dt="2023-03-30T06:17:56.250"/>
    <p1510:client id="{6CCC11C8-9004-427F-BA25-4FC063FD3592}" v="45" dt="2023-03-30T07:25:10.933"/>
    <p1510:client id="{9712101E-0D19-4C6C-A05C-3B31BBDB0BAC}" v="30" dt="2023-03-30T09:22:12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71" autoAdjust="0"/>
  </p:normalViewPr>
  <p:slideViewPr>
    <p:cSldViewPr snapToGrid="0">
      <p:cViewPr varScale="1">
        <p:scale>
          <a:sx n="74" d="100"/>
          <a:sy n="74" d="100"/>
        </p:scale>
        <p:origin x="233" y="75"/>
      </p:cViewPr>
      <p:guideLst>
        <p:guide orient="horz" pos="391"/>
        <p:guide pos="461"/>
        <p:guide pos="7174"/>
        <p:guide pos="3953"/>
        <p:guide orient="horz" pos="3226"/>
        <p:guide pos="1164"/>
        <p:guide orient="horz" pos="10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zachenko, Masha" userId="S::mashak@oriflame.com::a0fa26e0-fbb3-4575-8167-475ea9001727" providerId="AD" clId="Web-{9712101E-0D19-4C6C-A05C-3B31BBDB0BAC}"/>
    <pc:docChg chg="modSld">
      <pc:chgData name="Kozachenko, Masha" userId="S::mashak@oriflame.com::a0fa26e0-fbb3-4575-8167-475ea9001727" providerId="AD" clId="Web-{9712101E-0D19-4C6C-A05C-3B31BBDB0BAC}" dt="2023-03-30T09:22:12.821" v="6" actId="1076"/>
      <pc:docMkLst>
        <pc:docMk/>
      </pc:docMkLst>
      <pc:sldChg chg="modSp">
        <pc:chgData name="Kozachenko, Masha" userId="S::mashak@oriflame.com::a0fa26e0-fbb3-4575-8167-475ea9001727" providerId="AD" clId="Web-{9712101E-0D19-4C6C-A05C-3B31BBDB0BAC}" dt="2023-03-30T09:22:12.821" v="6" actId="1076"/>
        <pc:sldMkLst>
          <pc:docMk/>
          <pc:sldMk cId="2653138105" sldId="2147139226"/>
        </pc:sldMkLst>
        <pc:graphicFrameChg chg="mod modGraphic">
          <ac:chgData name="Kozachenko, Masha" userId="S::mashak@oriflame.com::a0fa26e0-fbb3-4575-8167-475ea9001727" providerId="AD" clId="Web-{9712101E-0D19-4C6C-A05C-3B31BBDB0BAC}" dt="2023-03-30T09:22:06.930" v="5"/>
          <ac:graphicFrameMkLst>
            <pc:docMk/>
            <pc:sldMk cId="2653138105" sldId="2147139226"/>
            <ac:graphicFrameMk id="8" creationId="{5A173568-A733-0359-3962-682088344892}"/>
          </ac:graphicFrameMkLst>
        </pc:graphicFrameChg>
        <pc:picChg chg="mod">
          <ac:chgData name="Kozachenko, Masha" userId="S::mashak@oriflame.com::a0fa26e0-fbb3-4575-8167-475ea9001727" providerId="AD" clId="Web-{9712101E-0D19-4C6C-A05C-3B31BBDB0BAC}" dt="2023-03-30T09:22:12.821" v="6" actId="1076"/>
          <ac:picMkLst>
            <pc:docMk/>
            <pc:sldMk cId="2653138105" sldId="2147139226"/>
            <ac:picMk id="9" creationId="{51E07D66-0B66-34B2-A733-7FB0DC8BC6EF}"/>
          </ac:picMkLst>
        </pc:picChg>
      </pc:sldChg>
    </pc:docChg>
  </pc:docChgLst>
  <pc:docChgLst>
    <pc:chgData name="Kozachenko, Masha" userId="a0fa26e0-fbb3-4575-8167-475ea9001727" providerId="ADAL" clId="{4457061C-E85B-4982-BCD2-9DA4D0D5C776}"/>
    <pc:docChg chg="undo custSel addSld delSld modSld delMainMaster">
      <pc:chgData name="Kozachenko, Masha" userId="a0fa26e0-fbb3-4575-8167-475ea9001727" providerId="ADAL" clId="{4457061C-E85B-4982-BCD2-9DA4D0D5C776}" dt="2023-03-30T17:58:59.214" v="1281" actId="1037"/>
      <pc:docMkLst>
        <pc:docMk/>
      </pc:docMkLst>
      <pc:sldChg chg="modSp mod modNotesTx">
        <pc:chgData name="Kozachenko, Masha" userId="a0fa26e0-fbb3-4575-8167-475ea9001727" providerId="ADAL" clId="{4457061C-E85B-4982-BCD2-9DA4D0D5C776}" dt="2023-03-30T16:04:43.004" v="201" actId="20577"/>
        <pc:sldMkLst>
          <pc:docMk/>
          <pc:sldMk cId="3840420563" sldId="2147139207"/>
        </pc:sldMkLst>
        <pc:spChg chg="mod">
          <ac:chgData name="Kozachenko, Masha" userId="a0fa26e0-fbb3-4575-8167-475ea9001727" providerId="ADAL" clId="{4457061C-E85B-4982-BCD2-9DA4D0D5C776}" dt="2023-03-30T15:10:33.158" v="26" actId="13926"/>
          <ac:spMkLst>
            <pc:docMk/>
            <pc:sldMk cId="3840420563" sldId="2147139207"/>
            <ac:spMk id="74" creationId="{04145856-6157-3956-DD2B-D7E134D8BA75}"/>
          </ac:spMkLst>
        </pc:spChg>
        <pc:spChg chg="mod">
          <ac:chgData name="Kozachenko, Masha" userId="a0fa26e0-fbb3-4575-8167-475ea9001727" providerId="ADAL" clId="{4457061C-E85B-4982-BCD2-9DA4D0D5C776}" dt="2023-03-30T15:09:30.381" v="10" actId="20577"/>
          <ac:spMkLst>
            <pc:docMk/>
            <pc:sldMk cId="3840420563" sldId="2147139207"/>
            <ac:spMk id="81" creationId="{323B6831-F40F-E75E-2EAD-423F4A955B3A}"/>
          </ac:spMkLst>
        </pc:spChg>
        <pc:spChg chg="mod">
          <ac:chgData name="Kozachenko, Masha" userId="a0fa26e0-fbb3-4575-8167-475ea9001727" providerId="ADAL" clId="{4457061C-E85B-4982-BCD2-9DA4D0D5C776}" dt="2023-03-30T15:10:38.626" v="27" actId="13926"/>
          <ac:spMkLst>
            <pc:docMk/>
            <pc:sldMk cId="3840420563" sldId="2147139207"/>
            <ac:spMk id="97" creationId="{4F8D5C39-44DC-9210-D5BC-CBB237257EBF}"/>
          </ac:spMkLst>
        </pc:spChg>
        <pc:spChg chg="mod">
          <ac:chgData name="Kozachenko, Masha" userId="a0fa26e0-fbb3-4575-8167-475ea9001727" providerId="ADAL" clId="{4457061C-E85B-4982-BCD2-9DA4D0D5C776}" dt="2023-03-30T15:09:44.116" v="21" actId="20577"/>
          <ac:spMkLst>
            <pc:docMk/>
            <pc:sldMk cId="3840420563" sldId="2147139207"/>
            <ac:spMk id="100" creationId="{C4720FC4-8313-4139-D1DD-A66938F57944}"/>
          </ac:spMkLst>
        </pc:spChg>
      </pc:sldChg>
      <pc:sldChg chg="modSp mod modNotesTx">
        <pc:chgData name="Kozachenko, Masha" userId="a0fa26e0-fbb3-4575-8167-475ea9001727" providerId="ADAL" clId="{4457061C-E85B-4982-BCD2-9DA4D0D5C776}" dt="2023-03-30T16:07:46.733" v="253" actId="20577"/>
        <pc:sldMkLst>
          <pc:docMk/>
          <pc:sldMk cId="4172279036" sldId="2147139208"/>
        </pc:sldMkLst>
        <pc:spChg chg="mod">
          <ac:chgData name="Kozachenko, Masha" userId="a0fa26e0-fbb3-4575-8167-475ea9001727" providerId="ADAL" clId="{4457061C-E85B-4982-BCD2-9DA4D0D5C776}" dt="2023-03-30T15:10:56.169" v="28" actId="13926"/>
          <ac:spMkLst>
            <pc:docMk/>
            <pc:sldMk cId="4172279036" sldId="2147139208"/>
            <ac:spMk id="74" creationId="{04145856-6157-3956-DD2B-D7E134D8BA75}"/>
          </ac:spMkLst>
        </pc:spChg>
      </pc:sldChg>
      <pc:sldChg chg="modSp mod modNotesTx">
        <pc:chgData name="Kozachenko, Masha" userId="a0fa26e0-fbb3-4575-8167-475ea9001727" providerId="ADAL" clId="{4457061C-E85B-4982-BCD2-9DA4D0D5C776}" dt="2023-03-30T16:10:27.652" v="306" actId="20577"/>
        <pc:sldMkLst>
          <pc:docMk/>
          <pc:sldMk cId="1911322166" sldId="2147139209"/>
        </pc:sldMkLst>
        <pc:spChg chg="mod">
          <ac:chgData name="Kozachenko, Masha" userId="a0fa26e0-fbb3-4575-8167-475ea9001727" providerId="ADAL" clId="{4457061C-E85B-4982-BCD2-9DA4D0D5C776}" dt="2023-03-30T15:54:18.721" v="31" actId="13926"/>
          <ac:spMkLst>
            <pc:docMk/>
            <pc:sldMk cId="1911322166" sldId="2147139209"/>
            <ac:spMk id="23" creationId="{44C14122-17E2-72C6-6488-DCCD75100F75}"/>
          </ac:spMkLst>
        </pc:spChg>
        <pc:spChg chg="mod">
          <ac:chgData name="Kozachenko, Masha" userId="a0fa26e0-fbb3-4575-8167-475ea9001727" providerId="ADAL" clId="{4457061C-E85B-4982-BCD2-9DA4D0D5C776}" dt="2023-03-30T15:11:13.058" v="30" actId="13926"/>
          <ac:spMkLst>
            <pc:docMk/>
            <pc:sldMk cId="1911322166" sldId="2147139209"/>
            <ac:spMk id="74" creationId="{04145856-6157-3956-DD2B-D7E134D8BA75}"/>
          </ac:spMkLst>
        </pc:spChg>
      </pc:sldChg>
      <pc:sldChg chg="modSp mod">
        <pc:chgData name="Kozachenko, Masha" userId="a0fa26e0-fbb3-4575-8167-475ea9001727" providerId="ADAL" clId="{4457061C-E85B-4982-BCD2-9DA4D0D5C776}" dt="2023-03-30T16:15:27.030" v="329" actId="1035"/>
        <pc:sldMkLst>
          <pc:docMk/>
          <pc:sldMk cId="2653138105" sldId="2147139226"/>
        </pc:sldMkLst>
        <pc:spChg chg="mod">
          <ac:chgData name="Kozachenko, Masha" userId="a0fa26e0-fbb3-4575-8167-475ea9001727" providerId="ADAL" clId="{4457061C-E85B-4982-BCD2-9DA4D0D5C776}" dt="2023-03-30T16:14:40.899" v="313" actId="12788"/>
          <ac:spMkLst>
            <pc:docMk/>
            <pc:sldMk cId="2653138105" sldId="2147139226"/>
            <ac:spMk id="5" creationId="{6E448C49-1930-97E8-EF88-5E4B52AC79B9}"/>
          </ac:spMkLst>
        </pc:spChg>
        <pc:graphicFrameChg chg="mod">
          <ac:chgData name="Kozachenko, Masha" userId="a0fa26e0-fbb3-4575-8167-475ea9001727" providerId="ADAL" clId="{4457061C-E85B-4982-BCD2-9DA4D0D5C776}" dt="2023-03-30T16:15:19.282" v="318"/>
          <ac:graphicFrameMkLst>
            <pc:docMk/>
            <pc:sldMk cId="2653138105" sldId="2147139226"/>
            <ac:graphicFrameMk id="8" creationId="{5A173568-A733-0359-3962-682088344892}"/>
          </ac:graphicFrameMkLst>
        </pc:graphicFrameChg>
        <pc:picChg chg="mod">
          <ac:chgData name="Kozachenko, Masha" userId="a0fa26e0-fbb3-4575-8167-475ea9001727" providerId="ADAL" clId="{4457061C-E85B-4982-BCD2-9DA4D0D5C776}" dt="2023-03-30T16:15:27.030" v="329" actId="1035"/>
          <ac:picMkLst>
            <pc:docMk/>
            <pc:sldMk cId="2653138105" sldId="2147139226"/>
            <ac:picMk id="9" creationId="{51E07D66-0B66-34B2-A733-7FB0DC8BC6EF}"/>
          </ac:picMkLst>
        </pc:picChg>
        <pc:picChg chg="mod">
          <ac:chgData name="Kozachenko, Masha" userId="a0fa26e0-fbb3-4575-8167-475ea9001727" providerId="ADAL" clId="{4457061C-E85B-4982-BCD2-9DA4D0D5C776}" dt="2023-03-30T16:15:27.030" v="329" actId="1035"/>
          <ac:picMkLst>
            <pc:docMk/>
            <pc:sldMk cId="2653138105" sldId="2147139226"/>
            <ac:picMk id="10" creationId="{9444DF77-249B-92BA-41A7-EC646393F554}"/>
          </ac:picMkLst>
        </pc:picChg>
      </pc:sldChg>
      <pc:sldChg chg="addSp delSp modSp mod">
        <pc:chgData name="Kozachenko, Masha" userId="a0fa26e0-fbb3-4575-8167-475ea9001727" providerId="ADAL" clId="{4457061C-E85B-4982-BCD2-9DA4D0D5C776}" dt="2023-03-30T15:56:19.534" v="41" actId="1076"/>
        <pc:sldMkLst>
          <pc:docMk/>
          <pc:sldMk cId="3717885677" sldId="2147139228"/>
        </pc:sldMkLst>
        <pc:spChg chg="add mod">
          <ac:chgData name="Kozachenko, Masha" userId="a0fa26e0-fbb3-4575-8167-475ea9001727" providerId="ADAL" clId="{4457061C-E85B-4982-BCD2-9DA4D0D5C776}" dt="2023-03-30T15:56:06.373" v="39"/>
          <ac:spMkLst>
            <pc:docMk/>
            <pc:sldMk cId="3717885677" sldId="2147139228"/>
            <ac:spMk id="2" creationId="{23912258-ABDA-C53F-93BB-77B8F519271F}"/>
          </ac:spMkLst>
        </pc:spChg>
        <pc:spChg chg="del mod">
          <ac:chgData name="Kozachenko, Masha" userId="a0fa26e0-fbb3-4575-8167-475ea9001727" providerId="ADAL" clId="{4457061C-E85B-4982-BCD2-9DA4D0D5C776}" dt="2023-03-30T15:56:10.257" v="40" actId="478"/>
          <ac:spMkLst>
            <pc:docMk/>
            <pc:sldMk cId="3717885677" sldId="2147139228"/>
            <ac:spMk id="14" creationId="{6FF7F9C2-FD2D-0B50-4327-800FA6FCF53C}"/>
          </ac:spMkLst>
        </pc:spChg>
        <pc:spChg chg="mod">
          <ac:chgData name="Kozachenko, Masha" userId="a0fa26e0-fbb3-4575-8167-475ea9001727" providerId="ADAL" clId="{4457061C-E85B-4982-BCD2-9DA4D0D5C776}" dt="2023-03-30T15:56:19.534" v="41" actId="1076"/>
          <ac:spMkLst>
            <pc:docMk/>
            <pc:sldMk cId="3717885677" sldId="2147139228"/>
            <ac:spMk id="22" creationId="{7B8B7DD4-F9B5-190E-59E5-CEEDF337F2BE}"/>
          </ac:spMkLst>
        </pc:spChg>
      </pc:sldChg>
      <pc:sldChg chg="addSp delSp modSp add mod">
        <pc:chgData name="Kozachenko, Masha" userId="a0fa26e0-fbb3-4575-8167-475ea9001727" providerId="ADAL" clId="{4457061C-E85B-4982-BCD2-9DA4D0D5C776}" dt="2023-03-30T17:58:59.214" v="1281" actId="1037"/>
        <pc:sldMkLst>
          <pc:docMk/>
          <pc:sldMk cId="4255867730" sldId="2147139230"/>
        </pc:sldMkLst>
        <pc:spChg chg="mod">
          <ac:chgData name="Kozachenko, Masha" userId="a0fa26e0-fbb3-4575-8167-475ea9001727" providerId="ADAL" clId="{4457061C-E85B-4982-BCD2-9DA4D0D5C776}" dt="2023-03-30T17:51:46.151" v="1190" actId="20577"/>
          <ac:spMkLst>
            <pc:docMk/>
            <pc:sldMk cId="4255867730" sldId="2147139230"/>
            <ac:spMk id="3" creationId="{35B318F4-F43A-8120-5FDA-65B114055EC0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14" creationId="{A99D3601-D1CB-31B5-A067-1A498B8E909E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15" creationId="{B36D50E2-E0CF-159C-11F1-34BC7BCB775D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16" creationId="{8F6C86E0-877E-9038-61CB-AA809395304F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17" creationId="{B9A5E75C-B6C1-B57D-E32C-DF620584B934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18" creationId="{1506105E-44E3-582F-4F4D-C69650BD99B2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19" creationId="{BF08FC69-F9C0-11FB-DB04-40D9B357E670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20" creationId="{5BAEE464-556F-E2DF-285B-1BFB435092DC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21" creationId="{76C238BA-C0EC-6B09-90F0-8A1972D41AF3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22" creationId="{03C15180-A809-4C01-D8A2-7CCCAE53DECB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23" creationId="{173822CB-3361-5CA3-FDB7-39B0654036AD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24" creationId="{362894CA-0575-DA55-316F-5683BC425884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25" creationId="{BD31B41D-1244-2DCE-7E2B-FA246ABE6E13}"/>
          </ac:spMkLst>
        </pc:spChg>
        <pc:spChg chg="mod">
          <ac:chgData name="Kozachenko, Masha" userId="a0fa26e0-fbb3-4575-8167-475ea9001727" providerId="ADAL" clId="{4457061C-E85B-4982-BCD2-9DA4D0D5C776}" dt="2023-03-30T17:02:03.940" v="338"/>
          <ac:spMkLst>
            <pc:docMk/>
            <pc:sldMk cId="4255867730" sldId="2147139230"/>
            <ac:spMk id="26" creationId="{61DBC791-54A4-CDC9-A2FF-1092C64EFA1C}"/>
          </ac:spMkLst>
        </pc:spChg>
        <pc:spChg chg="add 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27" creationId="{65C8D645-4FB8-315B-8D56-52D295ED71FD}"/>
          </ac:spMkLst>
        </pc:spChg>
        <pc:spChg chg="add 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29" creationId="{E2714627-60F0-BDEF-E032-BBFCD1439E20}"/>
          </ac:spMkLst>
        </pc:spChg>
        <pc:spChg chg="add 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30" creationId="{8FDB7C61-90AD-1CF2-4BDB-43E3502A29E0}"/>
          </ac:spMkLst>
        </pc:spChg>
        <pc:spChg chg="add 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31" creationId="{FEDDEAB3-338F-C315-941C-C3CAC9F8A264}"/>
          </ac:spMkLst>
        </pc:spChg>
        <pc:spChg chg="add 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33" creationId="{D48496BC-3416-F641-1BB5-8DC1CB0F9084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37" creationId="{B9E5AC6B-AE22-FDCB-31AE-C934453FA4C4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40" creationId="{14142D7A-3C05-59DF-8223-3B4FD7B0FD68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41" creationId="{724ABB25-9369-D7A1-AF7E-FA3EC78D58C5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42" creationId="{AAA17EBF-88BA-5706-11C3-4805920C47C6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44" creationId="{7E6C4446-D50C-20E3-63DD-9C3DB1502A1C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47" creationId="{BFBF49CE-977B-A2AB-FEA3-4F19D39260F7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48" creationId="{8A00A35C-F944-F231-B9CA-C6B2EED2010C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49" creationId="{BDAC3897-7A70-4F4E-830D-0D66D2C5DFBD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51" creationId="{E637B2A2-2004-255B-7506-B8EC7E5FCD85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54" creationId="{06CFC60D-E195-9D11-083B-ED4C668F21C2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55" creationId="{D1355823-8F14-AFD4-705A-A5A420C14BD5}"/>
          </ac:spMkLst>
        </pc:spChg>
        <pc:spChg chg="mod">
          <ac:chgData name="Kozachenko, Masha" userId="a0fa26e0-fbb3-4575-8167-475ea9001727" providerId="ADAL" clId="{4457061C-E85B-4982-BCD2-9DA4D0D5C776}" dt="2023-03-30T17:48:38.128" v="1163" actId="108"/>
          <ac:spMkLst>
            <pc:docMk/>
            <pc:sldMk cId="4255867730" sldId="2147139230"/>
            <ac:spMk id="56" creationId="{39D23F24-9D88-1AF3-EEAC-9FB85D1089F2}"/>
          </ac:spMkLst>
        </pc:spChg>
        <pc:spChg chg="add mod">
          <ac:chgData name="Kozachenko, Masha" userId="a0fa26e0-fbb3-4575-8167-475ea9001727" providerId="ADAL" clId="{4457061C-E85B-4982-BCD2-9DA4D0D5C776}" dt="2023-03-30T17:48:53.855" v="1165" actId="692"/>
          <ac:spMkLst>
            <pc:docMk/>
            <pc:sldMk cId="4255867730" sldId="2147139230"/>
            <ac:spMk id="57" creationId="{CBF97090-9E82-F98A-3E2A-BCDF00E1FB31}"/>
          </ac:spMkLst>
        </pc:spChg>
        <pc:spChg chg="mod topLvl">
          <ac:chgData name="Kozachenko, Masha" userId="a0fa26e0-fbb3-4575-8167-475ea9001727" providerId="ADAL" clId="{4457061C-E85B-4982-BCD2-9DA4D0D5C776}" dt="2023-03-30T17:56:56.646" v="1225" actId="164"/>
          <ac:spMkLst>
            <pc:docMk/>
            <pc:sldMk cId="4255867730" sldId="2147139230"/>
            <ac:spMk id="64" creationId="{755BCAA5-4C71-7014-EBEF-74C4B6C29191}"/>
          </ac:spMkLst>
        </pc:spChg>
        <pc:spChg chg="mod topLvl">
          <ac:chgData name="Kozachenko, Masha" userId="a0fa26e0-fbb3-4575-8167-475ea9001727" providerId="ADAL" clId="{4457061C-E85B-4982-BCD2-9DA4D0D5C776}" dt="2023-03-30T17:56:56.646" v="1225" actId="164"/>
          <ac:spMkLst>
            <pc:docMk/>
            <pc:sldMk cId="4255867730" sldId="2147139230"/>
            <ac:spMk id="69" creationId="{391896D1-F705-8779-B038-63CBD51D1E23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71" creationId="{B7631FC4-5E67-EDB0-CFF1-CB9A5CE82CCB}"/>
          </ac:spMkLst>
        </pc:spChg>
        <pc:spChg chg="mod">
          <ac:chgData name="Kozachenko, Masha" userId="a0fa26e0-fbb3-4575-8167-475ea9001727" providerId="ADAL" clId="{4457061C-E85B-4982-BCD2-9DA4D0D5C776}" dt="2023-03-30T17:35:30.120" v="1029" actId="20577"/>
          <ac:spMkLst>
            <pc:docMk/>
            <pc:sldMk cId="4255867730" sldId="2147139230"/>
            <ac:spMk id="74" creationId="{B55BFB7D-67E2-3DE3-5A11-A23DE21B33C0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75" creationId="{26583E94-540B-8DA9-D631-13D96171C635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76" creationId="{3BD7BDA2-A910-B1AD-2B93-ACA7A68AA124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77" creationId="{1D6B6841-D8B9-867C-0EC4-56449E8A90A1}"/>
          </ac:spMkLst>
        </pc:spChg>
        <pc:spChg chg="mod">
          <ac:chgData name="Kozachenko, Masha" userId="a0fa26e0-fbb3-4575-8167-475ea9001727" providerId="ADAL" clId="{4457061C-E85B-4982-BCD2-9DA4D0D5C776}" dt="2023-03-30T17:35:40.475" v="1033" actId="20577"/>
          <ac:spMkLst>
            <pc:docMk/>
            <pc:sldMk cId="4255867730" sldId="2147139230"/>
            <ac:spMk id="80" creationId="{7A808A31-A978-6EE7-2D3B-7641A1DB45B2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81" creationId="{E93D2FF7-6C09-76ED-11B0-44D2B6375733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82" creationId="{3D73FBA0-2662-9CC1-D2A2-C401F5FEFC1C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83" creationId="{9E05599E-00F2-3B2A-4CC8-FC536A5D8C04}"/>
          </ac:spMkLst>
        </pc:spChg>
        <pc:spChg chg="mod">
          <ac:chgData name="Kozachenko, Masha" userId="a0fa26e0-fbb3-4575-8167-475ea9001727" providerId="ADAL" clId="{4457061C-E85B-4982-BCD2-9DA4D0D5C776}" dt="2023-03-30T17:35:24.527" v="1027" actId="20577"/>
          <ac:spMkLst>
            <pc:docMk/>
            <pc:sldMk cId="4255867730" sldId="2147139230"/>
            <ac:spMk id="86" creationId="{6ED758EF-8B5B-1170-D510-DD2260BD99BE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87" creationId="{47566C30-6390-20DF-DE8D-7A47353FFF4A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88" creationId="{74FCB15F-A57D-37D4-B092-AD71EB0B1C8F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89" creationId="{3F316E6B-9C3B-A64E-9AA7-786A02A0C14E}"/>
          </ac:spMkLst>
        </pc:spChg>
        <pc:spChg chg="mod">
          <ac:chgData name="Kozachenko, Masha" userId="a0fa26e0-fbb3-4575-8167-475ea9001727" providerId="ADAL" clId="{4457061C-E85B-4982-BCD2-9DA4D0D5C776}" dt="2023-03-30T17:36:07.678" v="1035" actId="20577"/>
          <ac:spMkLst>
            <pc:docMk/>
            <pc:sldMk cId="4255867730" sldId="2147139230"/>
            <ac:spMk id="92" creationId="{006CCC4F-255C-388B-FAB8-CB1B5C2CA590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93" creationId="{7D7E2117-584E-5153-EC81-E509D54AAB06}"/>
          </ac:spMkLst>
        </pc:spChg>
        <pc:spChg chg="mod">
          <ac:chgData name="Kozachenko, Masha" userId="a0fa26e0-fbb3-4575-8167-475ea9001727" providerId="ADAL" clId="{4457061C-E85B-4982-BCD2-9DA4D0D5C776}" dt="2023-03-30T17:21:07.128" v="631" actId="165"/>
          <ac:spMkLst>
            <pc:docMk/>
            <pc:sldMk cId="4255867730" sldId="2147139230"/>
            <ac:spMk id="94" creationId="{B51E0297-C442-BBEB-5755-86AA1497778A}"/>
          </ac:spMkLst>
        </pc:spChg>
        <pc:spChg chg="add del mod">
          <ac:chgData name="Kozachenko, Masha" userId="a0fa26e0-fbb3-4575-8167-475ea9001727" providerId="ADAL" clId="{4457061C-E85B-4982-BCD2-9DA4D0D5C776}" dt="2023-03-30T17:25:02.393" v="723" actId="478"/>
          <ac:spMkLst>
            <pc:docMk/>
            <pc:sldMk cId="4255867730" sldId="2147139230"/>
            <ac:spMk id="95" creationId="{105A2556-9B35-0BD5-D979-5BB68A9D7111}"/>
          </ac:spMkLst>
        </pc:spChg>
        <pc:spChg chg="add mod ord">
          <ac:chgData name="Kozachenko, Masha" userId="a0fa26e0-fbb3-4575-8167-475ea9001727" providerId="ADAL" clId="{4457061C-E85B-4982-BCD2-9DA4D0D5C776}" dt="2023-03-30T17:40:10.079" v="1078" actId="14100"/>
          <ac:spMkLst>
            <pc:docMk/>
            <pc:sldMk cId="4255867730" sldId="2147139230"/>
            <ac:spMk id="96" creationId="{5CA25E1A-6AAD-CEF1-A67B-C59AB3A109CC}"/>
          </ac:spMkLst>
        </pc:spChg>
        <pc:spChg chg="add mod">
          <ac:chgData name="Kozachenko, Masha" userId="a0fa26e0-fbb3-4575-8167-475ea9001727" providerId="ADAL" clId="{4457061C-E85B-4982-BCD2-9DA4D0D5C776}" dt="2023-03-30T17:34:16.577" v="1016" actId="164"/>
          <ac:spMkLst>
            <pc:docMk/>
            <pc:sldMk cId="4255867730" sldId="2147139230"/>
            <ac:spMk id="97" creationId="{42FDA97C-8588-BD99-EE82-5148022D4311}"/>
          </ac:spMkLst>
        </pc:spChg>
        <pc:spChg chg="add del mod">
          <ac:chgData name="Kozachenko, Masha" userId="a0fa26e0-fbb3-4575-8167-475ea9001727" providerId="ADAL" clId="{4457061C-E85B-4982-BCD2-9DA4D0D5C776}" dt="2023-03-30T17:32:48.472" v="881" actId="478"/>
          <ac:spMkLst>
            <pc:docMk/>
            <pc:sldMk cId="4255867730" sldId="2147139230"/>
            <ac:spMk id="98" creationId="{3BA7D808-94AB-DE10-D881-A3EFF2DB6408}"/>
          </ac:spMkLst>
        </pc:spChg>
        <pc:spChg chg="add mod">
          <ac:chgData name="Kozachenko, Masha" userId="a0fa26e0-fbb3-4575-8167-475ea9001727" providerId="ADAL" clId="{4457061C-E85B-4982-BCD2-9DA4D0D5C776}" dt="2023-03-30T17:42:10.658" v="1126" actId="404"/>
          <ac:spMkLst>
            <pc:docMk/>
            <pc:sldMk cId="4255867730" sldId="2147139230"/>
            <ac:spMk id="99" creationId="{B461C817-362B-8340-B35D-49F6FACC7F93}"/>
          </ac:spMkLst>
        </pc:spChg>
        <pc:spChg chg="add mod">
          <ac:chgData name="Kozachenko, Masha" userId="a0fa26e0-fbb3-4575-8167-475ea9001727" providerId="ADAL" clId="{4457061C-E85B-4982-BCD2-9DA4D0D5C776}" dt="2023-03-30T17:36:23.850" v="1036" actId="164"/>
          <ac:spMkLst>
            <pc:docMk/>
            <pc:sldMk cId="4255867730" sldId="2147139230"/>
            <ac:spMk id="100" creationId="{1DE07F55-F4D4-9F04-4955-D6EAA31AFCA8}"/>
          </ac:spMkLst>
        </pc:spChg>
        <pc:spChg chg="add mod">
          <ac:chgData name="Kozachenko, Masha" userId="a0fa26e0-fbb3-4575-8167-475ea9001727" providerId="ADAL" clId="{4457061C-E85B-4982-BCD2-9DA4D0D5C776}" dt="2023-03-30T17:36:23.850" v="1036" actId="164"/>
          <ac:spMkLst>
            <pc:docMk/>
            <pc:sldMk cId="4255867730" sldId="2147139230"/>
            <ac:spMk id="101" creationId="{74A5BF3D-F8F5-1CF0-DFCF-250E805A6DFE}"/>
          </ac:spMkLst>
        </pc:spChg>
        <pc:spChg chg="add del mod">
          <ac:chgData name="Kozachenko, Masha" userId="a0fa26e0-fbb3-4575-8167-475ea9001727" providerId="ADAL" clId="{4457061C-E85B-4982-BCD2-9DA4D0D5C776}" dt="2023-03-30T17:37:59.907" v="1054" actId="478"/>
          <ac:spMkLst>
            <pc:docMk/>
            <pc:sldMk cId="4255867730" sldId="2147139230"/>
            <ac:spMk id="102" creationId="{06BB8926-8558-8514-9F2A-E0AF40BAD0C2}"/>
          </ac:spMkLst>
        </pc:spChg>
        <pc:spChg chg="mod">
          <ac:chgData name="Kozachenko, Masha" userId="a0fa26e0-fbb3-4575-8167-475ea9001727" providerId="ADAL" clId="{4457061C-E85B-4982-BCD2-9DA4D0D5C776}" dt="2023-03-30T17:40:19.157" v="1084" actId="14100"/>
          <ac:spMkLst>
            <pc:docMk/>
            <pc:sldMk cId="4255867730" sldId="2147139230"/>
            <ac:spMk id="105" creationId="{E8C1E449-A9EB-6D2B-6CAC-8D4E2765260E}"/>
          </ac:spMkLst>
        </pc:spChg>
        <pc:spChg chg="mod">
          <ac:chgData name="Kozachenko, Masha" userId="a0fa26e0-fbb3-4575-8167-475ea9001727" providerId="ADAL" clId="{4457061C-E85B-4982-BCD2-9DA4D0D5C776}" dt="2023-03-30T17:35:06.048" v="1025" actId="20577"/>
          <ac:spMkLst>
            <pc:docMk/>
            <pc:sldMk cId="4255867730" sldId="2147139230"/>
            <ac:spMk id="106" creationId="{9959D574-3F75-3EB7-CCC9-46A0B94F7222}"/>
          </ac:spMkLst>
        </pc:spChg>
        <pc:spChg chg="mod">
          <ac:chgData name="Kozachenko, Masha" userId="a0fa26e0-fbb3-4575-8167-475ea9001727" providerId="ADAL" clId="{4457061C-E85B-4982-BCD2-9DA4D0D5C776}" dt="2023-03-30T17:37:51.175" v="1052" actId="20577"/>
          <ac:spMkLst>
            <pc:docMk/>
            <pc:sldMk cId="4255867730" sldId="2147139230"/>
            <ac:spMk id="109" creationId="{D04FCA0C-9493-C96D-0B2D-97A22DA53D5A}"/>
          </ac:spMkLst>
        </pc:spChg>
        <pc:spChg chg="mod">
          <ac:chgData name="Kozachenko, Masha" userId="a0fa26e0-fbb3-4575-8167-475ea9001727" providerId="ADAL" clId="{4457061C-E85B-4982-BCD2-9DA4D0D5C776}" dt="2023-03-30T17:37:46.901" v="1051" actId="20577"/>
          <ac:spMkLst>
            <pc:docMk/>
            <pc:sldMk cId="4255867730" sldId="2147139230"/>
            <ac:spMk id="110" creationId="{B596D898-18C1-A2AE-3917-94B95BF0C346}"/>
          </ac:spMkLst>
        </pc:spChg>
        <pc:spChg chg="mod">
          <ac:chgData name="Kozachenko, Masha" userId="a0fa26e0-fbb3-4575-8167-475ea9001727" providerId="ADAL" clId="{4457061C-E85B-4982-BCD2-9DA4D0D5C776}" dt="2023-03-30T17:40:39.505" v="1093" actId="20577"/>
          <ac:spMkLst>
            <pc:docMk/>
            <pc:sldMk cId="4255867730" sldId="2147139230"/>
            <ac:spMk id="111" creationId="{BCDA4194-2AC3-7A0A-E621-EB3C78D72AC2}"/>
          </ac:spMkLst>
        </pc:spChg>
        <pc:spChg chg="mod">
          <ac:chgData name="Kozachenko, Masha" userId="a0fa26e0-fbb3-4575-8167-475ea9001727" providerId="ADAL" clId="{4457061C-E85B-4982-BCD2-9DA4D0D5C776}" dt="2023-03-30T17:39:48.961" v="1072" actId="20577"/>
          <ac:spMkLst>
            <pc:docMk/>
            <pc:sldMk cId="4255867730" sldId="2147139230"/>
            <ac:spMk id="116" creationId="{8FB783E8-1E36-26F8-04ED-DC237BBE3A11}"/>
          </ac:spMkLst>
        </pc:spChg>
        <pc:spChg chg="del mod">
          <ac:chgData name="Kozachenko, Masha" userId="a0fa26e0-fbb3-4575-8167-475ea9001727" providerId="ADAL" clId="{4457061C-E85B-4982-BCD2-9DA4D0D5C776}" dt="2023-03-30T17:39:27.555" v="1066" actId="478"/>
          <ac:spMkLst>
            <pc:docMk/>
            <pc:sldMk cId="4255867730" sldId="2147139230"/>
            <ac:spMk id="117" creationId="{82B2F13C-D245-68E9-AA42-249473B8C123}"/>
          </ac:spMkLst>
        </pc:spChg>
        <pc:spChg chg="del mod">
          <ac:chgData name="Kozachenko, Masha" userId="a0fa26e0-fbb3-4575-8167-475ea9001727" providerId="ADAL" clId="{4457061C-E85B-4982-BCD2-9DA4D0D5C776}" dt="2023-03-30T17:39:30.520" v="1067" actId="478"/>
          <ac:spMkLst>
            <pc:docMk/>
            <pc:sldMk cId="4255867730" sldId="2147139230"/>
            <ac:spMk id="118" creationId="{76C8E017-2F24-1DA1-8795-E27F7A140F85}"/>
          </ac:spMkLst>
        </pc:spChg>
        <pc:spChg chg="mod">
          <ac:chgData name="Kozachenko, Masha" userId="a0fa26e0-fbb3-4575-8167-475ea9001727" providerId="ADAL" clId="{4457061C-E85B-4982-BCD2-9DA4D0D5C776}" dt="2023-03-30T17:40:27.257" v="1090" actId="14100"/>
          <ac:spMkLst>
            <pc:docMk/>
            <pc:sldMk cId="4255867730" sldId="2147139230"/>
            <ac:spMk id="119" creationId="{A7434BCB-8392-8BD7-B80C-F53BD017821A}"/>
          </ac:spMkLst>
        </pc:spChg>
        <pc:spChg chg="mod">
          <ac:chgData name="Kozachenko, Masha" userId="a0fa26e0-fbb3-4575-8167-475ea9001727" providerId="ADAL" clId="{4457061C-E85B-4982-BCD2-9DA4D0D5C776}" dt="2023-03-30T17:39:24.035" v="1065" actId="20577"/>
          <ac:spMkLst>
            <pc:docMk/>
            <pc:sldMk cId="4255867730" sldId="2147139230"/>
            <ac:spMk id="120" creationId="{4DA694DC-ACFD-6C11-8C5B-9D7C311AE56F}"/>
          </ac:spMkLst>
        </pc:spChg>
        <pc:spChg chg="mod">
          <ac:chgData name="Kozachenko, Masha" userId="a0fa26e0-fbb3-4575-8167-475ea9001727" providerId="ADAL" clId="{4457061C-E85B-4982-BCD2-9DA4D0D5C776}" dt="2023-03-30T17:41:38.069" v="1101" actId="20577"/>
          <ac:spMkLst>
            <pc:docMk/>
            <pc:sldMk cId="4255867730" sldId="2147139230"/>
            <ac:spMk id="124" creationId="{AF13E931-0183-F235-248F-40CAC73EF899}"/>
          </ac:spMkLst>
        </pc:spChg>
        <pc:spChg chg="del mod">
          <ac:chgData name="Kozachenko, Masha" userId="a0fa26e0-fbb3-4575-8167-475ea9001727" providerId="ADAL" clId="{4457061C-E85B-4982-BCD2-9DA4D0D5C776}" dt="2023-03-30T17:41:42.161" v="1103" actId="478"/>
          <ac:spMkLst>
            <pc:docMk/>
            <pc:sldMk cId="4255867730" sldId="2147139230"/>
            <ac:spMk id="125" creationId="{15E8CA05-EEF6-A2C6-CCFC-8614656E287D}"/>
          </ac:spMkLst>
        </pc:spChg>
        <pc:spChg chg="del mod">
          <ac:chgData name="Kozachenko, Masha" userId="a0fa26e0-fbb3-4575-8167-475ea9001727" providerId="ADAL" clId="{4457061C-E85B-4982-BCD2-9DA4D0D5C776}" dt="2023-03-30T17:41:40.003" v="1102" actId="478"/>
          <ac:spMkLst>
            <pc:docMk/>
            <pc:sldMk cId="4255867730" sldId="2147139230"/>
            <ac:spMk id="126" creationId="{CDC57DF8-1594-4A3C-7C38-3DCEBCEE3797}"/>
          </ac:spMkLst>
        </pc:spChg>
        <pc:spChg chg="mod">
          <ac:chgData name="Kozachenko, Masha" userId="a0fa26e0-fbb3-4575-8167-475ea9001727" providerId="ADAL" clId="{4457061C-E85B-4982-BCD2-9DA4D0D5C776}" dt="2023-03-30T17:40:47.254" v="1094"/>
          <ac:spMkLst>
            <pc:docMk/>
            <pc:sldMk cId="4255867730" sldId="2147139230"/>
            <ac:spMk id="127" creationId="{A8A5C9CF-CE3E-851F-C40F-DC9A8690EB30}"/>
          </ac:spMkLst>
        </pc:spChg>
        <pc:spChg chg="mod">
          <ac:chgData name="Kozachenko, Masha" userId="a0fa26e0-fbb3-4575-8167-475ea9001727" providerId="ADAL" clId="{4457061C-E85B-4982-BCD2-9DA4D0D5C776}" dt="2023-03-30T17:41:29.839" v="1099" actId="20577"/>
          <ac:spMkLst>
            <pc:docMk/>
            <pc:sldMk cId="4255867730" sldId="2147139230"/>
            <ac:spMk id="128" creationId="{88B4AB58-4032-9B94-372E-930624E27AFA}"/>
          </ac:spMkLst>
        </pc:spChg>
        <pc:spChg chg="add del mod">
          <ac:chgData name="Kozachenko, Masha" userId="a0fa26e0-fbb3-4575-8167-475ea9001727" providerId="ADAL" clId="{4457061C-E85B-4982-BCD2-9DA4D0D5C776}" dt="2023-03-30T17:41:43.809" v="1104" actId="478"/>
          <ac:spMkLst>
            <pc:docMk/>
            <pc:sldMk cId="4255867730" sldId="2147139230"/>
            <ac:spMk id="129" creationId="{F9B6DCF2-9764-8412-1911-C3752D022322}"/>
          </ac:spMkLst>
        </pc:spChg>
        <pc:spChg chg="add mod">
          <ac:chgData name="Kozachenko, Masha" userId="a0fa26e0-fbb3-4575-8167-475ea9001727" providerId="ADAL" clId="{4457061C-E85B-4982-BCD2-9DA4D0D5C776}" dt="2023-03-30T17:56:56.646" v="1225" actId="164"/>
          <ac:spMkLst>
            <pc:docMk/>
            <pc:sldMk cId="4255867730" sldId="2147139230"/>
            <ac:spMk id="137" creationId="{EC6746F7-AEB2-EF58-F60F-5BD9EF5B22F8}"/>
          </ac:spMkLst>
        </pc:spChg>
        <pc:spChg chg="add mod ord">
          <ac:chgData name="Kozachenko, Masha" userId="a0fa26e0-fbb3-4575-8167-475ea9001727" providerId="ADAL" clId="{4457061C-E85B-4982-BCD2-9DA4D0D5C776}" dt="2023-03-30T17:56:56.646" v="1225" actId="164"/>
          <ac:spMkLst>
            <pc:docMk/>
            <pc:sldMk cId="4255867730" sldId="2147139230"/>
            <ac:spMk id="138" creationId="{8624ECD3-5092-4C95-6103-370D89F12308}"/>
          </ac:spMkLst>
        </pc:spChg>
        <pc:spChg chg="add mod ord">
          <ac:chgData name="Kozachenko, Masha" userId="a0fa26e0-fbb3-4575-8167-475ea9001727" providerId="ADAL" clId="{4457061C-E85B-4982-BCD2-9DA4D0D5C776}" dt="2023-03-30T17:56:56.646" v="1225" actId="164"/>
          <ac:spMkLst>
            <pc:docMk/>
            <pc:sldMk cId="4255867730" sldId="2147139230"/>
            <ac:spMk id="139" creationId="{74A861ED-F7CC-3E78-B62F-3E58921A47A8}"/>
          </ac:spMkLst>
        </pc:spChg>
        <pc:grpChg chg="add del mod">
          <ac:chgData name="Kozachenko, Masha" userId="a0fa26e0-fbb3-4575-8167-475ea9001727" providerId="ADAL" clId="{4457061C-E85B-4982-BCD2-9DA4D0D5C776}" dt="2023-03-30T17:09:16.006" v="491" actId="478"/>
          <ac:grpSpMkLst>
            <pc:docMk/>
            <pc:sldMk cId="4255867730" sldId="2147139230"/>
            <ac:grpSpMk id="5" creationId="{6149DF1D-B7E6-35A8-CEB3-A3195A28B922}"/>
          </ac:grpSpMkLst>
        </pc:grpChg>
        <pc:grpChg chg="mod">
          <ac:chgData name="Kozachenko, Masha" userId="a0fa26e0-fbb3-4575-8167-475ea9001727" providerId="ADAL" clId="{4457061C-E85B-4982-BCD2-9DA4D0D5C776}" dt="2023-03-30T17:02:03.940" v="338"/>
          <ac:grpSpMkLst>
            <pc:docMk/>
            <pc:sldMk cId="4255867730" sldId="2147139230"/>
            <ac:grpSpMk id="6" creationId="{99BFC076-3169-F1A9-A80D-15498559ED9A}"/>
          </ac:grpSpMkLst>
        </pc:grpChg>
        <pc:grpChg chg="mod">
          <ac:chgData name="Kozachenko, Masha" userId="a0fa26e0-fbb3-4575-8167-475ea9001727" providerId="ADAL" clId="{4457061C-E85B-4982-BCD2-9DA4D0D5C776}" dt="2023-03-30T17:02:03.940" v="338"/>
          <ac:grpSpMkLst>
            <pc:docMk/>
            <pc:sldMk cId="4255867730" sldId="2147139230"/>
            <ac:grpSpMk id="7" creationId="{6AA6A6D2-2B92-C06D-52F5-0A912F443582}"/>
          </ac:grpSpMkLst>
        </pc:grpChg>
        <pc:grpChg chg="mod">
          <ac:chgData name="Kozachenko, Masha" userId="a0fa26e0-fbb3-4575-8167-475ea9001727" providerId="ADAL" clId="{4457061C-E85B-4982-BCD2-9DA4D0D5C776}" dt="2023-03-30T17:02:03.940" v="338"/>
          <ac:grpSpMkLst>
            <pc:docMk/>
            <pc:sldMk cId="4255867730" sldId="2147139230"/>
            <ac:grpSpMk id="9" creationId="{65FAFEF7-2EAF-E837-7D83-697073B44AC2}"/>
          </ac:grpSpMkLst>
        </pc:grpChg>
        <pc:grpChg chg="mod">
          <ac:chgData name="Kozachenko, Masha" userId="a0fa26e0-fbb3-4575-8167-475ea9001727" providerId="ADAL" clId="{4457061C-E85B-4982-BCD2-9DA4D0D5C776}" dt="2023-03-30T17:02:03.940" v="338"/>
          <ac:grpSpMkLst>
            <pc:docMk/>
            <pc:sldMk cId="4255867730" sldId="2147139230"/>
            <ac:grpSpMk id="10" creationId="{21952639-9B7F-78A8-41FD-3714BB8230FF}"/>
          </ac:grpSpMkLst>
        </pc:grpChg>
        <pc:grpChg chg="add mod">
          <ac:chgData name="Kozachenko, Masha" userId="a0fa26e0-fbb3-4575-8167-475ea9001727" providerId="ADAL" clId="{4457061C-E85B-4982-BCD2-9DA4D0D5C776}" dt="2023-03-30T17:06:52.927" v="448" actId="164"/>
          <ac:grpSpMkLst>
            <pc:docMk/>
            <pc:sldMk cId="4255867730" sldId="2147139230"/>
            <ac:grpSpMk id="32" creationId="{A8499488-3691-D9AF-9D16-5EA4C5E32DD0}"/>
          </ac:grpSpMkLst>
        </pc:grpChg>
        <pc:grpChg chg="add mod">
          <ac:chgData name="Kozachenko, Masha" userId="a0fa26e0-fbb3-4575-8167-475ea9001727" providerId="ADAL" clId="{4457061C-E85B-4982-BCD2-9DA4D0D5C776}" dt="2023-03-30T17:07:13.243" v="450" actId="164"/>
          <ac:grpSpMkLst>
            <pc:docMk/>
            <pc:sldMk cId="4255867730" sldId="2147139230"/>
            <ac:grpSpMk id="34" creationId="{8EC19E17-9772-9964-E4E7-B330ED076841}"/>
          </ac:grpSpMkLst>
        </pc:grpChg>
        <pc:grpChg chg="add mod">
          <ac:chgData name="Kozachenko, Masha" userId="a0fa26e0-fbb3-4575-8167-475ea9001727" providerId="ADAL" clId="{4457061C-E85B-4982-BCD2-9DA4D0D5C776}" dt="2023-03-30T17:20:22.092" v="585" actId="164"/>
          <ac:grpSpMkLst>
            <pc:docMk/>
            <pc:sldMk cId="4255867730" sldId="2147139230"/>
            <ac:grpSpMk id="35" creationId="{B7EF9480-98FF-B1CF-7B79-F563C5728F6D}"/>
          </ac:grpSpMkLst>
        </pc:grpChg>
        <pc:grpChg chg="add mod">
          <ac:chgData name="Kozachenko, Masha" userId="a0fa26e0-fbb3-4575-8167-475ea9001727" providerId="ADAL" clId="{4457061C-E85B-4982-BCD2-9DA4D0D5C776}" dt="2023-03-30T17:20:22.092" v="585" actId="164"/>
          <ac:grpSpMkLst>
            <pc:docMk/>
            <pc:sldMk cId="4255867730" sldId="2147139230"/>
            <ac:grpSpMk id="36" creationId="{9B604315-AE87-9802-F0E4-411F87692AAF}"/>
          </ac:grpSpMkLst>
        </pc:grpChg>
        <pc:grpChg chg="mod">
          <ac:chgData name="Kozachenko, Masha" userId="a0fa26e0-fbb3-4575-8167-475ea9001727" providerId="ADAL" clId="{4457061C-E85B-4982-BCD2-9DA4D0D5C776}" dt="2023-03-30T17:07:29.892" v="454"/>
          <ac:grpSpMkLst>
            <pc:docMk/>
            <pc:sldMk cId="4255867730" sldId="2147139230"/>
            <ac:grpSpMk id="38" creationId="{F9313F04-46FE-E223-D898-0C1ACBB538AC}"/>
          </ac:grpSpMkLst>
        </pc:grpChg>
        <pc:grpChg chg="mod">
          <ac:chgData name="Kozachenko, Masha" userId="a0fa26e0-fbb3-4575-8167-475ea9001727" providerId="ADAL" clId="{4457061C-E85B-4982-BCD2-9DA4D0D5C776}" dt="2023-03-30T17:07:29.892" v="454"/>
          <ac:grpSpMkLst>
            <pc:docMk/>
            <pc:sldMk cId="4255867730" sldId="2147139230"/>
            <ac:grpSpMk id="39" creationId="{D2808327-8318-CA1E-E924-ABF97B3A916F}"/>
          </ac:grpSpMkLst>
        </pc:grpChg>
        <pc:grpChg chg="add mod">
          <ac:chgData name="Kozachenko, Masha" userId="a0fa26e0-fbb3-4575-8167-475ea9001727" providerId="ADAL" clId="{4457061C-E85B-4982-BCD2-9DA4D0D5C776}" dt="2023-03-30T17:20:22.092" v="585" actId="164"/>
          <ac:grpSpMkLst>
            <pc:docMk/>
            <pc:sldMk cId="4255867730" sldId="2147139230"/>
            <ac:grpSpMk id="43" creationId="{4CA78EAF-9CBB-C21C-B0C8-9908CFA52168}"/>
          </ac:grpSpMkLst>
        </pc:grpChg>
        <pc:grpChg chg="mod">
          <ac:chgData name="Kozachenko, Masha" userId="a0fa26e0-fbb3-4575-8167-475ea9001727" providerId="ADAL" clId="{4457061C-E85B-4982-BCD2-9DA4D0D5C776}" dt="2023-03-30T17:07:50.182" v="459"/>
          <ac:grpSpMkLst>
            <pc:docMk/>
            <pc:sldMk cId="4255867730" sldId="2147139230"/>
            <ac:grpSpMk id="45" creationId="{2545A223-AD83-9BBE-8F26-66F62FFB98ED}"/>
          </ac:grpSpMkLst>
        </pc:grpChg>
        <pc:grpChg chg="mod">
          <ac:chgData name="Kozachenko, Masha" userId="a0fa26e0-fbb3-4575-8167-475ea9001727" providerId="ADAL" clId="{4457061C-E85B-4982-BCD2-9DA4D0D5C776}" dt="2023-03-30T17:07:50.182" v="459"/>
          <ac:grpSpMkLst>
            <pc:docMk/>
            <pc:sldMk cId="4255867730" sldId="2147139230"/>
            <ac:grpSpMk id="46" creationId="{460EE26E-EA11-75E7-0CAD-35F1394F6389}"/>
          </ac:grpSpMkLst>
        </pc:grpChg>
        <pc:grpChg chg="add mod">
          <ac:chgData name="Kozachenko, Masha" userId="a0fa26e0-fbb3-4575-8167-475ea9001727" providerId="ADAL" clId="{4457061C-E85B-4982-BCD2-9DA4D0D5C776}" dt="2023-03-30T17:20:22.092" v="585" actId="164"/>
          <ac:grpSpMkLst>
            <pc:docMk/>
            <pc:sldMk cId="4255867730" sldId="2147139230"/>
            <ac:grpSpMk id="50" creationId="{EECC6375-63B7-094C-C746-287F810BC69E}"/>
          </ac:grpSpMkLst>
        </pc:grpChg>
        <pc:grpChg chg="mod">
          <ac:chgData name="Kozachenko, Masha" userId="a0fa26e0-fbb3-4575-8167-475ea9001727" providerId="ADAL" clId="{4457061C-E85B-4982-BCD2-9DA4D0D5C776}" dt="2023-03-30T17:08:11.817" v="467"/>
          <ac:grpSpMkLst>
            <pc:docMk/>
            <pc:sldMk cId="4255867730" sldId="2147139230"/>
            <ac:grpSpMk id="52" creationId="{D31C48F6-860E-6279-9E4D-6351EA66AFFA}"/>
          </ac:grpSpMkLst>
        </pc:grpChg>
        <pc:grpChg chg="mod">
          <ac:chgData name="Kozachenko, Masha" userId="a0fa26e0-fbb3-4575-8167-475ea9001727" providerId="ADAL" clId="{4457061C-E85B-4982-BCD2-9DA4D0D5C776}" dt="2023-03-30T17:08:11.817" v="467"/>
          <ac:grpSpMkLst>
            <pc:docMk/>
            <pc:sldMk cId="4255867730" sldId="2147139230"/>
            <ac:grpSpMk id="53" creationId="{1CCDAD4A-8C72-F74E-75AB-64774F097901}"/>
          </ac:grpSpMkLst>
        </pc:grpChg>
        <pc:grpChg chg="add mod">
          <ac:chgData name="Kozachenko, Masha" userId="a0fa26e0-fbb3-4575-8167-475ea9001727" providerId="ADAL" clId="{4457061C-E85B-4982-BCD2-9DA4D0D5C776}" dt="2023-03-30T17:58:51.251" v="1267" actId="1038"/>
          <ac:grpSpMkLst>
            <pc:docMk/>
            <pc:sldMk cId="4255867730" sldId="2147139230"/>
            <ac:grpSpMk id="61" creationId="{0DB39093-978C-7563-7A1F-421CFA7A1FDE}"/>
          </ac:grpSpMkLst>
        </pc:grpChg>
        <pc:grpChg chg="add del mod">
          <ac:chgData name="Kozachenko, Masha" userId="a0fa26e0-fbb3-4575-8167-475ea9001727" providerId="ADAL" clId="{4457061C-E85B-4982-BCD2-9DA4D0D5C776}" dt="2023-03-30T17:21:07.128" v="631" actId="165"/>
          <ac:grpSpMkLst>
            <pc:docMk/>
            <pc:sldMk cId="4255867730" sldId="2147139230"/>
            <ac:grpSpMk id="62" creationId="{BA3928AD-7339-CFB6-B0DA-CCF4943C6110}"/>
          </ac:grpSpMkLst>
        </pc:grpChg>
        <pc:grpChg chg="mod topLvl">
          <ac:chgData name="Kozachenko, Masha" userId="a0fa26e0-fbb3-4575-8167-475ea9001727" providerId="ADAL" clId="{4457061C-E85B-4982-BCD2-9DA4D0D5C776}" dt="2023-03-30T17:56:56.646" v="1225" actId="164"/>
          <ac:grpSpMkLst>
            <pc:docMk/>
            <pc:sldMk cId="4255867730" sldId="2147139230"/>
            <ac:grpSpMk id="65" creationId="{74E50225-BB22-6A0A-3649-8CFE73FCD5E6}"/>
          </ac:grpSpMkLst>
        </pc:grpChg>
        <pc:grpChg chg="mod topLvl">
          <ac:chgData name="Kozachenko, Masha" userId="a0fa26e0-fbb3-4575-8167-475ea9001727" providerId="ADAL" clId="{4457061C-E85B-4982-BCD2-9DA4D0D5C776}" dt="2023-03-30T17:56:56.646" v="1225" actId="164"/>
          <ac:grpSpMkLst>
            <pc:docMk/>
            <pc:sldMk cId="4255867730" sldId="2147139230"/>
            <ac:grpSpMk id="66" creationId="{D637B54B-0290-F103-91C5-33ACB0551260}"/>
          </ac:grpSpMkLst>
        </pc:grpChg>
        <pc:grpChg chg="mod topLvl">
          <ac:chgData name="Kozachenko, Masha" userId="a0fa26e0-fbb3-4575-8167-475ea9001727" providerId="ADAL" clId="{4457061C-E85B-4982-BCD2-9DA4D0D5C776}" dt="2023-03-30T17:56:56.646" v="1225" actId="164"/>
          <ac:grpSpMkLst>
            <pc:docMk/>
            <pc:sldMk cId="4255867730" sldId="2147139230"/>
            <ac:grpSpMk id="67" creationId="{EBED11DD-D6A5-83F1-BB92-0793E618EB2F}"/>
          </ac:grpSpMkLst>
        </pc:grpChg>
        <pc:grpChg chg="mod topLvl">
          <ac:chgData name="Kozachenko, Masha" userId="a0fa26e0-fbb3-4575-8167-475ea9001727" providerId="ADAL" clId="{4457061C-E85B-4982-BCD2-9DA4D0D5C776}" dt="2023-03-30T17:56:56.646" v="1225" actId="164"/>
          <ac:grpSpMkLst>
            <pc:docMk/>
            <pc:sldMk cId="4255867730" sldId="2147139230"/>
            <ac:grpSpMk id="68" creationId="{72141800-B80C-FA11-EB83-BCFE8C79FE74}"/>
          </ac:grpSpMkLst>
        </pc:grpChg>
        <pc:grpChg chg="mod">
          <ac:chgData name="Kozachenko, Masha" userId="a0fa26e0-fbb3-4575-8167-475ea9001727" providerId="ADAL" clId="{4457061C-E85B-4982-BCD2-9DA4D0D5C776}" dt="2023-03-30T17:21:07.128" v="631" actId="165"/>
          <ac:grpSpMkLst>
            <pc:docMk/>
            <pc:sldMk cId="4255867730" sldId="2147139230"/>
            <ac:grpSpMk id="72" creationId="{AFD5F0DA-C4E7-5E2C-324B-054A5F5CC837}"/>
          </ac:grpSpMkLst>
        </pc:grpChg>
        <pc:grpChg chg="mod">
          <ac:chgData name="Kozachenko, Masha" userId="a0fa26e0-fbb3-4575-8167-475ea9001727" providerId="ADAL" clId="{4457061C-E85B-4982-BCD2-9DA4D0D5C776}" dt="2023-03-30T17:21:07.128" v="631" actId="165"/>
          <ac:grpSpMkLst>
            <pc:docMk/>
            <pc:sldMk cId="4255867730" sldId="2147139230"/>
            <ac:grpSpMk id="73" creationId="{06F23DFD-20E1-A542-03B2-B7D8045B369E}"/>
          </ac:grpSpMkLst>
        </pc:grpChg>
        <pc:grpChg chg="mod">
          <ac:chgData name="Kozachenko, Masha" userId="a0fa26e0-fbb3-4575-8167-475ea9001727" providerId="ADAL" clId="{4457061C-E85B-4982-BCD2-9DA4D0D5C776}" dt="2023-03-30T17:21:07.128" v="631" actId="165"/>
          <ac:grpSpMkLst>
            <pc:docMk/>
            <pc:sldMk cId="4255867730" sldId="2147139230"/>
            <ac:grpSpMk id="78" creationId="{8BA4F8F4-F24C-6BBF-B038-30E0F5CEB2DE}"/>
          </ac:grpSpMkLst>
        </pc:grpChg>
        <pc:grpChg chg="mod">
          <ac:chgData name="Kozachenko, Masha" userId="a0fa26e0-fbb3-4575-8167-475ea9001727" providerId="ADAL" clId="{4457061C-E85B-4982-BCD2-9DA4D0D5C776}" dt="2023-03-30T17:21:07.128" v="631" actId="165"/>
          <ac:grpSpMkLst>
            <pc:docMk/>
            <pc:sldMk cId="4255867730" sldId="2147139230"/>
            <ac:grpSpMk id="79" creationId="{28A40A8F-D522-7664-7383-DBC44305FE1E}"/>
          </ac:grpSpMkLst>
        </pc:grpChg>
        <pc:grpChg chg="mod">
          <ac:chgData name="Kozachenko, Masha" userId="a0fa26e0-fbb3-4575-8167-475ea9001727" providerId="ADAL" clId="{4457061C-E85B-4982-BCD2-9DA4D0D5C776}" dt="2023-03-30T17:21:07.128" v="631" actId="165"/>
          <ac:grpSpMkLst>
            <pc:docMk/>
            <pc:sldMk cId="4255867730" sldId="2147139230"/>
            <ac:grpSpMk id="84" creationId="{68C2C4F2-9912-4978-052E-AAAC5E38D912}"/>
          </ac:grpSpMkLst>
        </pc:grpChg>
        <pc:grpChg chg="mod">
          <ac:chgData name="Kozachenko, Masha" userId="a0fa26e0-fbb3-4575-8167-475ea9001727" providerId="ADAL" clId="{4457061C-E85B-4982-BCD2-9DA4D0D5C776}" dt="2023-03-30T17:21:07.128" v="631" actId="165"/>
          <ac:grpSpMkLst>
            <pc:docMk/>
            <pc:sldMk cId="4255867730" sldId="2147139230"/>
            <ac:grpSpMk id="85" creationId="{C8511DD4-7D47-B5D2-54B9-67B0B69711A5}"/>
          </ac:grpSpMkLst>
        </pc:grpChg>
        <pc:grpChg chg="mod">
          <ac:chgData name="Kozachenko, Masha" userId="a0fa26e0-fbb3-4575-8167-475ea9001727" providerId="ADAL" clId="{4457061C-E85B-4982-BCD2-9DA4D0D5C776}" dt="2023-03-30T17:21:07.128" v="631" actId="165"/>
          <ac:grpSpMkLst>
            <pc:docMk/>
            <pc:sldMk cId="4255867730" sldId="2147139230"/>
            <ac:grpSpMk id="90" creationId="{A755A4DF-3281-D2F7-91BE-B580BA03D302}"/>
          </ac:grpSpMkLst>
        </pc:grpChg>
        <pc:grpChg chg="mod">
          <ac:chgData name="Kozachenko, Masha" userId="a0fa26e0-fbb3-4575-8167-475ea9001727" providerId="ADAL" clId="{4457061C-E85B-4982-BCD2-9DA4D0D5C776}" dt="2023-03-30T17:21:07.128" v="631" actId="165"/>
          <ac:grpSpMkLst>
            <pc:docMk/>
            <pc:sldMk cId="4255867730" sldId="2147139230"/>
            <ac:grpSpMk id="91" creationId="{617D86AD-6933-FB1A-2446-B71018CD7BE3}"/>
          </ac:grpSpMkLst>
        </pc:grpChg>
        <pc:grpChg chg="add mod ord">
          <ac:chgData name="Kozachenko, Masha" userId="a0fa26e0-fbb3-4575-8167-475ea9001727" providerId="ADAL" clId="{4457061C-E85B-4982-BCD2-9DA4D0D5C776}" dt="2023-03-30T17:56:56.646" v="1225" actId="164"/>
          <ac:grpSpMkLst>
            <pc:docMk/>
            <pc:sldMk cId="4255867730" sldId="2147139230"/>
            <ac:grpSpMk id="103" creationId="{20F4488A-DBC6-C7BC-C764-0B943421E2F0}"/>
          </ac:grpSpMkLst>
        </pc:grpChg>
        <pc:grpChg chg="add mod ord">
          <ac:chgData name="Kozachenko, Masha" userId="a0fa26e0-fbb3-4575-8167-475ea9001727" providerId="ADAL" clId="{4457061C-E85B-4982-BCD2-9DA4D0D5C776}" dt="2023-03-30T17:38:20.543" v="1059" actId="164"/>
          <ac:grpSpMkLst>
            <pc:docMk/>
            <pc:sldMk cId="4255867730" sldId="2147139230"/>
            <ac:grpSpMk id="104" creationId="{F25E2BBD-96CE-08EF-2AA2-5A0E110677BF}"/>
          </ac:grpSpMkLst>
        </pc:grpChg>
        <pc:grpChg chg="add mod">
          <ac:chgData name="Kozachenko, Masha" userId="a0fa26e0-fbb3-4575-8167-475ea9001727" providerId="ADAL" clId="{4457061C-E85B-4982-BCD2-9DA4D0D5C776}" dt="2023-03-30T17:56:56.646" v="1225" actId="164"/>
          <ac:grpSpMkLst>
            <pc:docMk/>
            <pc:sldMk cId="4255867730" sldId="2147139230"/>
            <ac:grpSpMk id="107" creationId="{01F2954E-D49D-E143-34BC-3000410BA6EC}"/>
          </ac:grpSpMkLst>
        </pc:grpChg>
        <pc:grpChg chg="add mod">
          <ac:chgData name="Kozachenko, Masha" userId="a0fa26e0-fbb3-4575-8167-475ea9001727" providerId="ADAL" clId="{4457061C-E85B-4982-BCD2-9DA4D0D5C776}" dt="2023-03-30T17:38:20.543" v="1059" actId="164"/>
          <ac:grpSpMkLst>
            <pc:docMk/>
            <pc:sldMk cId="4255867730" sldId="2147139230"/>
            <ac:grpSpMk id="108" creationId="{35AFDB85-1DD3-524F-BC60-AFBB725538E0}"/>
          </ac:grpSpMkLst>
        </pc:grpChg>
        <pc:grpChg chg="add mod ord">
          <ac:chgData name="Kozachenko, Masha" userId="a0fa26e0-fbb3-4575-8167-475ea9001727" providerId="ADAL" clId="{4457061C-E85B-4982-BCD2-9DA4D0D5C776}" dt="2023-03-30T17:56:56.646" v="1225" actId="164"/>
          <ac:grpSpMkLst>
            <pc:docMk/>
            <pc:sldMk cId="4255867730" sldId="2147139230"/>
            <ac:grpSpMk id="112" creationId="{AA23A50E-E24D-1C60-78F4-38F088A4C7E3}"/>
          </ac:grpSpMkLst>
        </pc:grpChg>
        <pc:grpChg chg="add mod ord">
          <ac:chgData name="Kozachenko, Masha" userId="a0fa26e0-fbb3-4575-8167-475ea9001727" providerId="ADAL" clId="{4457061C-E85B-4982-BCD2-9DA4D0D5C776}" dt="2023-03-30T17:56:56.646" v="1225" actId="164"/>
          <ac:grpSpMkLst>
            <pc:docMk/>
            <pc:sldMk cId="4255867730" sldId="2147139230"/>
            <ac:grpSpMk id="113" creationId="{802C94FA-7816-63A6-1915-0E0A1076CAE2}"/>
          </ac:grpSpMkLst>
        </pc:grpChg>
        <pc:grpChg chg="mod">
          <ac:chgData name="Kozachenko, Masha" userId="a0fa26e0-fbb3-4575-8167-475ea9001727" providerId="ADAL" clId="{4457061C-E85B-4982-BCD2-9DA4D0D5C776}" dt="2023-03-30T17:38:25.975" v="1061"/>
          <ac:grpSpMkLst>
            <pc:docMk/>
            <pc:sldMk cId="4255867730" sldId="2147139230"/>
            <ac:grpSpMk id="114" creationId="{50E04E0B-53C3-3D0A-30C1-8EFB3EB2C572}"/>
          </ac:grpSpMkLst>
        </pc:grpChg>
        <pc:grpChg chg="del mod">
          <ac:chgData name="Kozachenko, Masha" userId="a0fa26e0-fbb3-4575-8167-475ea9001727" providerId="ADAL" clId="{4457061C-E85B-4982-BCD2-9DA4D0D5C776}" dt="2023-03-30T17:39:30.520" v="1067" actId="478"/>
          <ac:grpSpMkLst>
            <pc:docMk/>
            <pc:sldMk cId="4255867730" sldId="2147139230"/>
            <ac:grpSpMk id="115" creationId="{B90EEAA2-74FC-1924-6DE3-BE3F8FEFCEBC}"/>
          </ac:grpSpMkLst>
        </pc:grpChg>
        <pc:grpChg chg="add mod ord">
          <ac:chgData name="Kozachenko, Masha" userId="a0fa26e0-fbb3-4575-8167-475ea9001727" providerId="ADAL" clId="{4457061C-E85B-4982-BCD2-9DA4D0D5C776}" dt="2023-03-30T17:56:56.646" v="1225" actId="164"/>
          <ac:grpSpMkLst>
            <pc:docMk/>
            <pc:sldMk cId="4255867730" sldId="2147139230"/>
            <ac:grpSpMk id="121" creationId="{794575DF-2491-60C0-A69C-0D48D4286151}"/>
          </ac:grpSpMkLst>
        </pc:grpChg>
        <pc:grpChg chg="mod">
          <ac:chgData name="Kozachenko, Masha" userId="a0fa26e0-fbb3-4575-8167-475ea9001727" providerId="ADAL" clId="{4457061C-E85B-4982-BCD2-9DA4D0D5C776}" dt="2023-03-30T17:40:47.254" v="1094"/>
          <ac:grpSpMkLst>
            <pc:docMk/>
            <pc:sldMk cId="4255867730" sldId="2147139230"/>
            <ac:grpSpMk id="122" creationId="{BFA30C00-4078-4501-9136-4A8114315526}"/>
          </ac:grpSpMkLst>
        </pc:grpChg>
        <pc:grpChg chg="del mod">
          <ac:chgData name="Kozachenko, Masha" userId="a0fa26e0-fbb3-4575-8167-475ea9001727" providerId="ADAL" clId="{4457061C-E85B-4982-BCD2-9DA4D0D5C776}" dt="2023-03-30T17:41:42.161" v="1103" actId="478"/>
          <ac:grpSpMkLst>
            <pc:docMk/>
            <pc:sldMk cId="4255867730" sldId="2147139230"/>
            <ac:grpSpMk id="123" creationId="{C8B7DC74-EF92-728B-42B5-039FC9600C65}"/>
          </ac:grpSpMkLst>
        </pc:grpChg>
        <pc:grpChg chg="add mod">
          <ac:chgData name="Kozachenko, Masha" userId="a0fa26e0-fbb3-4575-8167-475ea9001727" providerId="ADAL" clId="{4457061C-E85B-4982-BCD2-9DA4D0D5C776}" dt="2023-03-30T17:57:10.470" v="1246" actId="1037"/>
          <ac:grpSpMkLst>
            <pc:docMk/>
            <pc:sldMk cId="4255867730" sldId="2147139230"/>
            <ac:grpSpMk id="150" creationId="{5ADC426D-8EA1-FC56-085B-87CCC64EC4EC}"/>
          </ac:grpSpMkLst>
        </pc:grpChg>
        <pc:graphicFrameChg chg="del">
          <ac:chgData name="Kozachenko, Masha" userId="a0fa26e0-fbb3-4575-8167-475ea9001727" providerId="ADAL" clId="{4457061C-E85B-4982-BCD2-9DA4D0D5C776}" dt="2023-03-30T17:00:19.234" v="332" actId="478"/>
          <ac:graphicFrameMkLst>
            <pc:docMk/>
            <pc:sldMk cId="4255867730" sldId="2147139230"/>
            <ac:graphicFrameMk id="8" creationId="{5A173568-A733-0359-3962-682088344892}"/>
          </ac:graphicFrameMkLst>
        </pc:graphicFrameChg>
        <pc:picChg chg="del">
          <ac:chgData name="Kozachenko, Masha" userId="a0fa26e0-fbb3-4575-8167-475ea9001727" providerId="ADAL" clId="{4457061C-E85B-4982-BCD2-9DA4D0D5C776}" dt="2023-03-30T17:00:17.803" v="331" actId="478"/>
          <ac:picMkLst>
            <pc:docMk/>
            <pc:sldMk cId="4255867730" sldId="2147139230"/>
            <ac:picMk id="2" creationId="{BF8F9FF1-2C5D-455E-6F52-927FD34012F2}"/>
          </ac:picMkLst>
        </pc:picChg>
        <pc:picChg chg="del">
          <ac:chgData name="Kozachenko, Masha" userId="a0fa26e0-fbb3-4575-8167-475ea9001727" providerId="ADAL" clId="{4457061C-E85B-4982-BCD2-9DA4D0D5C776}" dt="2023-03-30T17:00:17.803" v="331" actId="478"/>
          <ac:picMkLst>
            <pc:docMk/>
            <pc:sldMk cId="4255867730" sldId="2147139230"/>
            <ac:picMk id="4" creationId="{E0AB62E8-C6E1-540A-F61B-B3F29E081867}"/>
          </ac:picMkLst>
        </pc:picChg>
        <pc:picChg chg="add mod">
          <ac:chgData name="Kozachenko, Masha" userId="a0fa26e0-fbb3-4575-8167-475ea9001727" providerId="ADAL" clId="{4457061C-E85B-4982-BCD2-9DA4D0D5C776}" dt="2023-03-30T17:58:59.214" v="1281" actId="1037"/>
          <ac:picMkLst>
            <pc:docMk/>
            <pc:sldMk cId="4255867730" sldId="2147139230"/>
            <ac:picMk id="149" creationId="{BCF944BA-E926-2AE7-4313-ECEC9A3976D1}"/>
          </ac:picMkLst>
        </pc:picChg>
        <pc:cxnChg chg="mod">
          <ac:chgData name="Kozachenko, Masha" userId="a0fa26e0-fbb3-4575-8167-475ea9001727" providerId="ADAL" clId="{4457061C-E85B-4982-BCD2-9DA4D0D5C776}" dt="2023-03-30T17:09:16.006" v="491" actId="478"/>
          <ac:cxnSpMkLst>
            <pc:docMk/>
            <pc:sldMk cId="4255867730" sldId="2147139230"/>
            <ac:cxnSpMk id="11" creationId="{F26EE82A-9DEC-8809-A5C3-212C7C022442}"/>
          </ac:cxnSpMkLst>
        </pc:cxnChg>
        <pc:cxnChg chg="mod">
          <ac:chgData name="Kozachenko, Masha" userId="a0fa26e0-fbb3-4575-8167-475ea9001727" providerId="ADAL" clId="{4457061C-E85B-4982-BCD2-9DA4D0D5C776}" dt="2023-03-30T17:09:16.006" v="491" actId="478"/>
          <ac:cxnSpMkLst>
            <pc:docMk/>
            <pc:sldMk cId="4255867730" sldId="2147139230"/>
            <ac:cxnSpMk id="12" creationId="{2F46C863-1B41-DAE8-9283-40506DD9A7C9}"/>
          </ac:cxnSpMkLst>
        </pc:cxnChg>
        <pc:cxnChg chg="mod">
          <ac:chgData name="Kozachenko, Masha" userId="a0fa26e0-fbb3-4575-8167-475ea9001727" providerId="ADAL" clId="{4457061C-E85B-4982-BCD2-9DA4D0D5C776}" dt="2023-03-30T17:09:16.006" v="491" actId="478"/>
          <ac:cxnSpMkLst>
            <pc:docMk/>
            <pc:sldMk cId="4255867730" sldId="2147139230"/>
            <ac:cxnSpMk id="13" creationId="{C820DE22-C152-D1FF-2B54-504C2812EBE9}"/>
          </ac:cxnSpMkLst>
        </pc:cxnChg>
        <pc:cxnChg chg="add mod ord">
          <ac:chgData name="Kozachenko, Masha" userId="a0fa26e0-fbb3-4575-8167-475ea9001727" providerId="ADAL" clId="{4457061C-E85B-4982-BCD2-9DA4D0D5C776}" dt="2023-03-30T17:48:57.636" v="1166" actId="692"/>
          <ac:cxnSpMkLst>
            <pc:docMk/>
            <pc:sldMk cId="4255867730" sldId="2147139230"/>
            <ac:cxnSpMk id="59" creationId="{BF10E394-732E-773E-7A1D-43F6133E411F}"/>
          </ac:cxnSpMkLst>
        </pc:cxnChg>
        <pc:cxnChg chg="add mod">
          <ac:chgData name="Kozachenko, Masha" userId="a0fa26e0-fbb3-4575-8167-475ea9001727" providerId="ADAL" clId="{4457061C-E85B-4982-BCD2-9DA4D0D5C776}" dt="2023-03-30T17:48:44.646" v="1164" actId="692"/>
          <ac:cxnSpMkLst>
            <pc:docMk/>
            <pc:sldMk cId="4255867730" sldId="2147139230"/>
            <ac:cxnSpMk id="60" creationId="{36009AEF-A6C5-7DE2-AB3A-491AB70521E1}"/>
          </ac:cxnSpMkLst>
        </pc:cxnChg>
        <pc:cxnChg chg="mod topLvl">
          <ac:chgData name="Kozachenko, Masha" userId="a0fa26e0-fbb3-4575-8167-475ea9001727" providerId="ADAL" clId="{4457061C-E85B-4982-BCD2-9DA4D0D5C776}" dt="2023-03-30T17:56:56.646" v="1225" actId="164"/>
          <ac:cxnSpMkLst>
            <pc:docMk/>
            <pc:sldMk cId="4255867730" sldId="2147139230"/>
            <ac:cxnSpMk id="63" creationId="{17510778-DDD7-B8E7-C7FD-A340F9C7AFDF}"/>
          </ac:cxnSpMkLst>
        </pc:cxnChg>
        <pc:cxnChg chg="mod topLvl">
          <ac:chgData name="Kozachenko, Masha" userId="a0fa26e0-fbb3-4575-8167-475ea9001727" providerId="ADAL" clId="{4457061C-E85B-4982-BCD2-9DA4D0D5C776}" dt="2023-03-30T17:56:56.646" v="1225" actId="164"/>
          <ac:cxnSpMkLst>
            <pc:docMk/>
            <pc:sldMk cId="4255867730" sldId="2147139230"/>
            <ac:cxnSpMk id="70" creationId="{7AEDB834-014D-E3F3-ED90-447CD09B99CD}"/>
          </ac:cxnSpMkLst>
        </pc:cxnChg>
        <pc:cxnChg chg="add del mod">
          <ac:chgData name="Kozachenko, Masha" userId="a0fa26e0-fbb3-4575-8167-475ea9001727" providerId="ADAL" clId="{4457061C-E85B-4982-BCD2-9DA4D0D5C776}" dt="2023-03-30T17:43:39.425" v="1134" actId="478"/>
          <ac:cxnSpMkLst>
            <pc:docMk/>
            <pc:sldMk cId="4255867730" sldId="2147139230"/>
            <ac:cxnSpMk id="131" creationId="{A3485FB5-D04C-380E-7FD3-2F49AFF3F2AC}"/>
          </ac:cxnSpMkLst>
        </pc:cxnChg>
        <pc:cxnChg chg="add del mod">
          <ac:chgData name="Kozachenko, Masha" userId="a0fa26e0-fbb3-4575-8167-475ea9001727" providerId="ADAL" clId="{4457061C-E85B-4982-BCD2-9DA4D0D5C776}" dt="2023-03-30T17:53:40.699" v="1201" actId="478"/>
          <ac:cxnSpMkLst>
            <pc:docMk/>
            <pc:sldMk cId="4255867730" sldId="2147139230"/>
            <ac:cxnSpMk id="141" creationId="{1F936CBC-F2D2-78F7-C6CF-A86DABF876C4}"/>
          </ac:cxnSpMkLst>
        </pc:cxnChg>
      </pc:sldChg>
      <pc:sldChg chg="addSp delSp modSp del mod">
        <pc:chgData name="Kozachenko, Masha" userId="a0fa26e0-fbb3-4575-8167-475ea9001727" providerId="ADAL" clId="{4457061C-E85B-4982-BCD2-9DA4D0D5C776}" dt="2023-03-30T17:52:33.089" v="1191" actId="47"/>
        <pc:sldMkLst>
          <pc:docMk/>
          <pc:sldMk cId="180158891" sldId="2147139231"/>
        </pc:sldMkLst>
        <pc:spChg chg="add del mod">
          <ac:chgData name="Kozachenko, Masha" userId="a0fa26e0-fbb3-4575-8167-475ea9001727" providerId="ADAL" clId="{4457061C-E85B-4982-BCD2-9DA4D0D5C776}" dt="2023-03-30T17:21:43.867" v="683" actId="21"/>
          <ac:spMkLst>
            <pc:docMk/>
            <pc:sldMk cId="180158891" sldId="2147139231"/>
            <ac:spMk id="2" creationId="{A79EF887-29C7-2769-C07E-6DC20DE182AA}"/>
          </ac:spMkLst>
        </pc:spChg>
      </pc:sldChg>
      <pc:sldMasterChg chg="del delSldLayout">
        <pc:chgData name="Kozachenko, Masha" userId="a0fa26e0-fbb3-4575-8167-475ea9001727" providerId="ADAL" clId="{4457061C-E85B-4982-BCD2-9DA4D0D5C776}" dt="2023-03-30T17:52:33.089" v="1191" actId="47"/>
        <pc:sldMasterMkLst>
          <pc:docMk/>
          <pc:sldMasterMk cId="2041215079" sldId="2147483656"/>
        </pc:sldMasterMkLst>
        <pc:sldLayoutChg chg="del">
          <pc:chgData name="Kozachenko, Masha" userId="a0fa26e0-fbb3-4575-8167-475ea9001727" providerId="ADAL" clId="{4457061C-E85B-4982-BCD2-9DA4D0D5C776}" dt="2023-03-30T17:52:33.089" v="1191" actId="47"/>
          <pc:sldLayoutMkLst>
            <pc:docMk/>
            <pc:sldMasterMk cId="2041215079" sldId="2147483656"/>
            <pc:sldLayoutMk cId="1172864801" sldId="2147483657"/>
          </pc:sldLayoutMkLst>
        </pc:sldLayoutChg>
        <pc:sldLayoutChg chg="del">
          <pc:chgData name="Kozachenko, Masha" userId="a0fa26e0-fbb3-4575-8167-475ea9001727" providerId="ADAL" clId="{4457061C-E85B-4982-BCD2-9DA4D0D5C776}" dt="2023-03-30T17:52:33.089" v="1191" actId="47"/>
          <pc:sldLayoutMkLst>
            <pc:docMk/>
            <pc:sldMasterMk cId="2041215079" sldId="2147483656"/>
            <pc:sldLayoutMk cId="4048654618" sldId="2147483658"/>
          </pc:sldLayoutMkLst>
        </pc:sldLayoutChg>
        <pc:sldLayoutChg chg="del">
          <pc:chgData name="Kozachenko, Masha" userId="a0fa26e0-fbb3-4575-8167-475ea9001727" providerId="ADAL" clId="{4457061C-E85B-4982-BCD2-9DA4D0D5C776}" dt="2023-03-30T17:52:33.089" v="1191" actId="47"/>
          <pc:sldLayoutMkLst>
            <pc:docMk/>
            <pc:sldMasterMk cId="2041215079" sldId="2147483656"/>
            <pc:sldLayoutMk cId="2888232362" sldId="2147483659"/>
          </pc:sldLayoutMkLst>
        </pc:sldLayoutChg>
        <pc:sldLayoutChg chg="del">
          <pc:chgData name="Kozachenko, Masha" userId="a0fa26e0-fbb3-4575-8167-475ea9001727" providerId="ADAL" clId="{4457061C-E85B-4982-BCD2-9DA4D0D5C776}" dt="2023-03-30T17:52:33.089" v="1191" actId="47"/>
          <pc:sldLayoutMkLst>
            <pc:docMk/>
            <pc:sldMasterMk cId="2041215079" sldId="2147483656"/>
            <pc:sldLayoutMk cId="214009221" sldId="2147483660"/>
          </pc:sldLayoutMkLst>
        </pc:sldLayoutChg>
        <pc:sldLayoutChg chg="del">
          <pc:chgData name="Kozachenko, Masha" userId="a0fa26e0-fbb3-4575-8167-475ea9001727" providerId="ADAL" clId="{4457061C-E85B-4982-BCD2-9DA4D0D5C776}" dt="2023-03-30T17:52:33.089" v="1191" actId="47"/>
          <pc:sldLayoutMkLst>
            <pc:docMk/>
            <pc:sldMasterMk cId="2041215079" sldId="2147483656"/>
            <pc:sldLayoutMk cId="1989526681" sldId="2147483661"/>
          </pc:sldLayoutMkLst>
        </pc:sldLayoutChg>
        <pc:sldLayoutChg chg="del">
          <pc:chgData name="Kozachenko, Masha" userId="a0fa26e0-fbb3-4575-8167-475ea9001727" providerId="ADAL" clId="{4457061C-E85B-4982-BCD2-9DA4D0D5C776}" dt="2023-03-30T17:52:33.089" v="1191" actId="47"/>
          <pc:sldLayoutMkLst>
            <pc:docMk/>
            <pc:sldMasterMk cId="2041215079" sldId="2147483656"/>
            <pc:sldLayoutMk cId="2762033595" sldId="2147483662"/>
          </pc:sldLayoutMkLst>
        </pc:sldLayoutChg>
        <pc:sldLayoutChg chg="del">
          <pc:chgData name="Kozachenko, Masha" userId="a0fa26e0-fbb3-4575-8167-475ea9001727" providerId="ADAL" clId="{4457061C-E85B-4982-BCD2-9DA4D0D5C776}" dt="2023-03-30T17:52:33.089" v="1191" actId="47"/>
          <pc:sldLayoutMkLst>
            <pc:docMk/>
            <pc:sldMasterMk cId="2041215079" sldId="2147483656"/>
            <pc:sldLayoutMk cId="439561259" sldId="2147483663"/>
          </pc:sldLayoutMkLst>
        </pc:sldLayoutChg>
      </pc:sldMasterChg>
    </pc:docChg>
  </pc:docChgLst>
  <pc:docChgLst>
    <pc:chgData name="Kozachenko, Masha" userId="S::mashak@oriflame.com::a0fa26e0-fbb3-4575-8167-475ea9001727" providerId="AD" clId="Web-{C718CA6A-0CCB-4DCF-BD4D-72FC237C5C52}"/>
    <pc:docChg chg="modSld">
      <pc:chgData name="Kozachenko, Masha" userId="S::mashak@oriflame.com::a0fa26e0-fbb3-4575-8167-475ea9001727" providerId="AD" clId="Web-{C718CA6A-0CCB-4DCF-BD4D-72FC237C5C52}" dt="2023-03-27T08:30:37.149" v="1" actId="1076"/>
      <pc:docMkLst>
        <pc:docMk/>
      </pc:docMkLst>
      <pc:sldChg chg="modSp">
        <pc:chgData name="Kozachenko, Masha" userId="S::mashak@oriflame.com::a0fa26e0-fbb3-4575-8167-475ea9001727" providerId="AD" clId="Web-{C718CA6A-0CCB-4DCF-BD4D-72FC237C5C52}" dt="2023-03-27T08:30:37.149" v="1" actId="1076"/>
        <pc:sldMkLst>
          <pc:docMk/>
          <pc:sldMk cId="4021358606" sldId="258"/>
        </pc:sldMkLst>
        <pc:picChg chg="mod">
          <ac:chgData name="Kozachenko, Masha" userId="S::mashak@oriflame.com::a0fa26e0-fbb3-4575-8167-475ea9001727" providerId="AD" clId="Web-{C718CA6A-0CCB-4DCF-BD4D-72FC237C5C52}" dt="2023-03-27T08:30:37.149" v="1" actId="1076"/>
          <ac:picMkLst>
            <pc:docMk/>
            <pc:sldMk cId="4021358606" sldId="258"/>
            <ac:picMk id="2" creationId="{472BFEFA-6354-18D1-B3CF-B9DDDC120682}"/>
          </ac:picMkLst>
        </pc:picChg>
      </pc:sldChg>
    </pc:docChg>
  </pc:docChgLst>
  <pc:docChgLst>
    <pc:chgData name="Kozachenko, Masha" userId="a0fa26e0-fbb3-4575-8167-475ea9001727" providerId="ADAL" clId="{5071B131-C8DE-4AB5-9BED-1E7001F256A3}"/>
    <pc:docChg chg="undo custSel addSld delSld modSld delMainMaster">
      <pc:chgData name="Kozachenko, Masha" userId="a0fa26e0-fbb3-4575-8167-475ea9001727" providerId="ADAL" clId="{5071B131-C8DE-4AB5-9BED-1E7001F256A3}" dt="2023-03-30T07:23:12.250" v="8" actId="47"/>
      <pc:docMkLst>
        <pc:docMk/>
      </pc:docMkLst>
      <pc:sldChg chg="del">
        <pc:chgData name="Kozachenko, Masha" userId="a0fa26e0-fbb3-4575-8167-475ea9001727" providerId="ADAL" clId="{5071B131-C8DE-4AB5-9BED-1E7001F256A3}" dt="2023-03-30T07:01:14.195" v="1" actId="47"/>
        <pc:sldMkLst>
          <pc:docMk/>
          <pc:sldMk cId="4021358606" sldId="258"/>
        </pc:sldMkLst>
      </pc:sldChg>
      <pc:sldChg chg="del">
        <pc:chgData name="Kozachenko, Masha" userId="a0fa26e0-fbb3-4575-8167-475ea9001727" providerId="ADAL" clId="{5071B131-C8DE-4AB5-9BED-1E7001F256A3}" dt="2023-03-30T07:01:14.195" v="1" actId="47"/>
        <pc:sldMkLst>
          <pc:docMk/>
          <pc:sldMk cId="3579723449" sldId="259"/>
        </pc:sldMkLst>
      </pc:sldChg>
      <pc:sldChg chg="del">
        <pc:chgData name="Kozachenko, Masha" userId="a0fa26e0-fbb3-4575-8167-475ea9001727" providerId="ADAL" clId="{5071B131-C8DE-4AB5-9BED-1E7001F256A3}" dt="2023-03-30T07:01:14.195" v="1" actId="47"/>
        <pc:sldMkLst>
          <pc:docMk/>
          <pc:sldMk cId="3717885677" sldId="2147139201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3416557245" sldId="2147139206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3840420563" sldId="2147139207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4172279036" sldId="2147139208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1911322166" sldId="2147139209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1859699560" sldId="2147139210"/>
        </pc:sldMkLst>
      </pc:sldChg>
      <pc:sldChg chg="del">
        <pc:chgData name="Kozachenko, Masha" userId="a0fa26e0-fbb3-4575-8167-475ea9001727" providerId="ADAL" clId="{5071B131-C8DE-4AB5-9BED-1E7001F256A3}" dt="2023-03-30T07:01:14.195" v="1" actId="47"/>
        <pc:sldMkLst>
          <pc:docMk/>
          <pc:sldMk cId="1340868378" sldId="2147139211"/>
        </pc:sldMkLst>
      </pc:sldChg>
      <pc:sldChg chg="del modTransition">
        <pc:chgData name="Kozachenko, Masha" userId="a0fa26e0-fbb3-4575-8167-475ea9001727" providerId="ADAL" clId="{5071B131-C8DE-4AB5-9BED-1E7001F256A3}" dt="2023-03-30T07:01:14.195" v="1" actId="47"/>
        <pc:sldMkLst>
          <pc:docMk/>
          <pc:sldMk cId="3966686806" sldId="2147139212"/>
        </pc:sldMkLst>
      </pc:sldChg>
      <pc:sldChg chg="del modTransition">
        <pc:chgData name="Kozachenko, Masha" userId="a0fa26e0-fbb3-4575-8167-475ea9001727" providerId="ADAL" clId="{5071B131-C8DE-4AB5-9BED-1E7001F256A3}" dt="2023-03-30T07:01:14.195" v="1" actId="47"/>
        <pc:sldMkLst>
          <pc:docMk/>
          <pc:sldMk cId="2396269449" sldId="2147139214"/>
        </pc:sldMkLst>
      </pc:sldChg>
      <pc:sldChg chg="del modTransition">
        <pc:chgData name="Kozachenko, Masha" userId="a0fa26e0-fbb3-4575-8167-475ea9001727" providerId="ADAL" clId="{5071B131-C8DE-4AB5-9BED-1E7001F256A3}" dt="2023-03-30T07:01:14.195" v="1" actId="47"/>
        <pc:sldMkLst>
          <pc:docMk/>
          <pc:sldMk cId="3462681417" sldId="2147139215"/>
        </pc:sldMkLst>
      </pc:sldChg>
      <pc:sldChg chg="del modTransition">
        <pc:chgData name="Kozachenko, Masha" userId="a0fa26e0-fbb3-4575-8167-475ea9001727" providerId="ADAL" clId="{5071B131-C8DE-4AB5-9BED-1E7001F256A3}" dt="2023-03-30T07:01:14.195" v="1" actId="47"/>
        <pc:sldMkLst>
          <pc:docMk/>
          <pc:sldMk cId="1793066408" sldId="2147139217"/>
        </pc:sldMkLst>
      </pc:sldChg>
      <pc:sldChg chg="del modTransition">
        <pc:chgData name="Kozachenko, Masha" userId="a0fa26e0-fbb3-4575-8167-475ea9001727" providerId="ADAL" clId="{5071B131-C8DE-4AB5-9BED-1E7001F256A3}" dt="2023-03-30T07:01:14.195" v="1" actId="47"/>
        <pc:sldMkLst>
          <pc:docMk/>
          <pc:sldMk cId="2057749995" sldId="2147139218"/>
        </pc:sldMkLst>
      </pc:sldChg>
      <pc:sldChg chg="add del setBg">
        <pc:chgData name="Kozachenko, Masha" userId="a0fa26e0-fbb3-4575-8167-475ea9001727" providerId="ADAL" clId="{5071B131-C8DE-4AB5-9BED-1E7001F256A3}" dt="2023-03-30T07:03:44.053" v="7"/>
        <pc:sldMkLst>
          <pc:docMk/>
          <pc:sldMk cId="4021358606" sldId="2147139218"/>
        </pc:sldMkLst>
      </pc:sldChg>
      <pc:sldChg chg="del modTransition">
        <pc:chgData name="Kozachenko, Masha" userId="a0fa26e0-fbb3-4575-8167-475ea9001727" providerId="ADAL" clId="{5071B131-C8DE-4AB5-9BED-1E7001F256A3}" dt="2023-03-30T07:01:14.195" v="1" actId="47"/>
        <pc:sldMkLst>
          <pc:docMk/>
          <pc:sldMk cId="2653138105" sldId="2147139219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3579723449" sldId="2147139219"/>
        </pc:sldMkLst>
      </pc:sldChg>
      <pc:sldChg chg="add del setBg">
        <pc:chgData name="Kozachenko, Masha" userId="a0fa26e0-fbb3-4575-8167-475ea9001727" providerId="ADAL" clId="{5071B131-C8DE-4AB5-9BED-1E7001F256A3}" dt="2023-03-30T07:23:12.250" v="8" actId="47"/>
        <pc:sldMkLst>
          <pc:docMk/>
          <pc:sldMk cId="1340868378" sldId="2147139220"/>
        </pc:sldMkLst>
      </pc:sldChg>
      <pc:sldChg chg="del modTransition">
        <pc:chgData name="Kozachenko, Masha" userId="a0fa26e0-fbb3-4575-8167-475ea9001727" providerId="ADAL" clId="{5071B131-C8DE-4AB5-9BED-1E7001F256A3}" dt="2023-03-30T07:01:14.195" v="1" actId="47"/>
        <pc:sldMkLst>
          <pc:docMk/>
          <pc:sldMk cId="3058917827" sldId="2147139220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3966686806" sldId="2147139221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2396269449" sldId="2147139222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3462681417" sldId="2147139223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1793066408" sldId="2147139224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2057749995" sldId="2147139225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2653138105" sldId="2147139226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3058917827" sldId="2147139227"/>
        </pc:sldMkLst>
      </pc:sldChg>
      <pc:sldChg chg="add del">
        <pc:chgData name="Kozachenko, Masha" userId="a0fa26e0-fbb3-4575-8167-475ea9001727" providerId="ADAL" clId="{5071B131-C8DE-4AB5-9BED-1E7001F256A3}" dt="2023-03-30T07:03:44.053" v="7"/>
        <pc:sldMkLst>
          <pc:docMk/>
          <pc:sldMk cId="3717885677" sldId="2147139228"/>
        </pc:sldMkLst>
      </pc:sldChg>
      <pc:sldMasterChg chg="del delSldLayout">
        <pc:chgData name="Kozachenko, Masha" userId="a0fa26e0-fbb3-4575-8167-475ea9001727" providerId="ADAL" clId="{5071B131-C8DE-4AB5-9BED-1E7001F256A3}" dt="2023-03-30T07:03:42.622" v="6" actId="47"/>
        <pc:sldMasterMkLst>
          <pc:docMk/>
          <pc:sldMasterMk cId="659830523" sldId="2147483656"/>
        </pc:sldMasterMkLst>
        <pc:sldLayoutChg chg="del">
          <pc:chgData name="Kozachenko, Masha" userId="a0fa26e0-fbb3-4575-8167-475ea9001727" providerId="ADAL" clId="{5071B131-C8DE-4AB5-9BED-1E7001F256A3}" dt="2023-03-30T07:03:42.622" v="6" actId="47"/>
          <pc:sldLayoutMkLst>
            <pc:docMk/>
            <pc:sldMasterMk cId="659830523" sldId="2147483656"/>
            <pc:sldLayoutMk cId="3587482881" sldId="2147483657"/>
          </pc:sldLayoutMkLst>
        </pc:sldLayoutChg>
        <pc:sldLayoutChg chg="del">
          <pc:chgData name="Kozachenko, Masha" userId="a0fa26e0-fbb3-4575-8167-475ea9001727" providerId="ADAL" clId="{5071B131-C8DE-4AB5-9BED-1E7001F256A3}" dt="2023-03-30T07:03:42.622" v="6" actId="47"/>
          <pc:sldLayoutMkLst>
            <pc:docMk/>
            <pc:sldMasterMk cId="659830523" sldId="2147483656"/>
            <pc:sldLayoutMk cId="1992485742" sldId="2147483658"/>
          </pc:sldLayoutMkLst>
        </pc:sldLayoutChg>
        <pc:sldLayoutChg chg="del">
          <pc:chgData name="Kozachenko, Masha" userId="a0fa26e0-fbb3-4575-8167-475ea9001727" providerId="ADAL" clId="{5071B131-C8DE-4AB5-9BED-1E7001F256A3}" dt="2023-03-30T07:03:42.622" v="6" actId="47"/>
          <pc:sldLayoutMkLst>
            <pc:docMk/>
            <pc:sldMasterMk cId="659830523" sldId="2147483656"/>
            <pc:sldLayoutMk cId="1739349077" sldId="2147483659"/>
          </pc:sldLayoutMkLst>
        </pc:sldLayoutChg>
        <pc:sldLayoutChg chg="del">
          <pc:chgData name="Kozachenko, Masha" userId="a0fa26e0-fbb3-4575-8167-475ea9001727" providerId="ADAL" clId="{5071B131-C8DE-4AB5-9BED-1E7001F256A3}" dt="2023-03-30T07:03:42.622" v="6" actId="47"/>
          <pc:sldLayoutMkLst>
            <pc:docMk/>
            <pc:sldMasterMk cId="659830523" sldId="2147483656"/>
            <pc:sldLayoutMk cId="212164653" sldId="2147483660"/>
          </pc:sldLayoutMkLst>
        </pc:sldLayoutChg>
        <pc:sldLayoutChg chg="del">
          <pc:chgData name="Kozachenko, Masha" userId="a0fa26e0-fbb3-4575-8167-475ea9001727" providerId="ADAL" clId="{5071B131-C8DE-4AB5-9BED-1E7001F256A3}" dt="2023-03-30T07:03:42.622" v="6" actId="47"/>
          <pc:sldLayoutMkLst>
            <pc:docMk/>
            <pc:sldMasterMk cId="659830523" sldId="2147483656"/>
            <pc:sldLayoutMk cId="2146643991" sldId="2147483661"/>
          </pc:sldLayoutMkLst>
        </pc:sldLayoutChg>
        <pc:sldLayoutChg chg="del">
          <pc:chgData name="Kozachenko, Masha" userId="a0fa26e0-fbb3-4575-8167-475ea9001727" providerId="ADAL" clId="{5071B131-C8DE-4AB5-9BED-1E7001F256A3}" dt="2023-03-30T07:03:42.622" v="6" actId="47"/>
          <pc:sldLayoutMkLst>
            <pc:docMk/>
            <pc:sldMasterMk cId="659830523" sldId="2147483656"/>
            <pc:sldLayoutMk cId="1347263675" sldId="2147483662"/>
          </pc:sldLayoutMkLst>
        </pc:sldLayoutChg>
        <pc:sldLayoutChg chg="del">
          <pc:chgData name="Kozachenko, Masha" userId="a0fa26e0-fbb3-4575-8167-475ea9001727" providerId="ADAL" clId="{5071B131-C8DE-4AB5-9BED-1E7001F256A3}" dt="2023-03-30T07:03:42.622" v="6" actId="47"/>
          <pc:sldLayoutMkLst>
            <pc:docMk/>
            <pc:sldMasterMk cId="659830523" sldId="2147483656"/>
            <pc:sldLayoutMk cId="1340733297" sldId="2147483663"/>
          </pc:sldLayoutMkLst>
        </pc:sldLayoutChg>
      </pc:sldMasterChg>
    </pc:docChg>
  </pc:docChgLst>
  <pc:docChgLst>
    <pc:chgData name="Demina, Natalya" userId="267072b0-24f0-4a21-8a9d-8fd1c4530838" providerId="ADAL" clId="{5BB4DA9E-BE41-4DF0-AC6A-FA2130CDBB50}"/>
    <pc:docChg chg="undo custSel modSld">
      <pc:chgData name="Demina, Natalya" userId="267072b0-24f0-4a21-8a9d-8fd1c4530838" providerId="ADAL" clId="{5BB4DA9E-BE41-4DF0-AC6A-FA2130CDBB50}" dt="2023-03-30T06:17:56.250" v="65" actId="20577"/>
      <pc:docMkLst>
        <pc:docMk/>
      </pc:docMkLst>
      <pc:sldChg chg="modSp mod">
        <pc:chgData name="Demina, Natalya" userId="267072b0-24f0-4a21-8a9d-8fd1c4530838" providerId="ADAL" clId="{5BB4DA9E-BE41-4DF0-AC6A-FA2130CDBB50}" dt="2023-03-30T05:59:04.655" v="54" actId="20577"/>
        <pc:sldMkLst>
          <pc:docMk/>
          <pc:sldMk cId="3579723449" sldId="259"/>
        </pc:sldMkLst>
        <pc:spChg chg="mod">
          <ac:chgData name="Demina, Natalya" userId="267072b0-24f0-4a21-8a9d-8fd1c4530838" providerId="ADAL" clId="{5BB4DA9E-BE41-4DF0-AC6A-FA2130CDBB50}" dt="2023-03-30T05:59:04.655" v="54" actId="20577"/>
          <ac:spMkLst>
            <pc:docMk/>
            <pc:sldMk cId="3579723449" sldId="259"/>
            <ac:spMk id="58" creationId="{89093DFF-7252-D253-50AE-A644F0F4BCEC}"/>
          </ac:spMkLst>
        </pc:spChg>
      </pc:sldChg>
      <pc:sldChg chg="modSp mod">
        <pc:chgData name="Demina, Natalya" userId="267072b0-24f0-4a21-8a9d-8fd1c4530838" providerId="ADAL" clId="{5BB4DA9E-BE41-4DF0-AC6A-FA2130CDBB50}" dt="2023-03-30T06:04:41.034" v="55" actId="20577"/>
        <pc:sldMkLst>
          <pc:docMk/>
          <pc:sldMk cId="3416557245" sldId="2147139206"/>
        </pc:sldMkLst>
        <pc:spChg chg="mod">
          <ac:chgData name="Demina, Natalya" userId="267072b0-24f0-4a21-8a9d-8fd1c4530838" providerId="ADAL" clId="{5BB4DA9E-BE41-4DF0-AC6A-FA2130CDBB50}" dt="2023-03-30T06:04:41.034" v="55" actId="20577"/>
          <ac:spMkLst>
            <pc:docMk/>
            <pc:sldMk cId="3416557245" sldId="2147139206"/>
            <ac:spMk id="30" creationId="{701BEEE7-8532-9EFA-FAED-2835F209A753}"/>
          </ac:spMkLst>
        </pc:spChg>
      </pc:sldChg>
      <pc:sldChg chg="modSp mod">
        <pc:chgData name="Demina, Natalya" userId="267072b0-24f0-4a21-8a9d-8fd1c4530838" providerId="ADAL" clId="{5BB4DA9E-BE41-4DF0-AC6A-FA2130CDBB50}" dt="2023-03-30T06:16:09.680" v="58" actId="20577"/>
        <pc:sldMkLst>
          <pc:docMk/>
          <pc:sldMk cId="3840420563" sldId="2147139207"/>
        </pc:sldMkLst>
        <pc:spChg chg="mod">
          <ac:chgData name="Demina, Natalya" userId="267072b0-24f0-4a21-8a9d-8fd1c4530838" providerId="ADAL" clId="{5BB4DA9E-BE41-4DF0-AC6A-FA2130CDBB50}" dt="2023-03-30T06:16:09.680" v="58" actId="20577"/>
          <ac:spMkLst>
            <pc:docMk/>
            <pc:sldMk cId="3840420563" sldId="2147139207"/>
            <ac:spMk id="97" creationId="{4F8D5C39-44DC-9210-D5BC-CBB237257EBF}"/>
          </ac:spMkLst>
        </pc:spChg>
      </pc:sldChg>
      <pc:sldChg chg="modSp mod">
        <pc:chgData name="Demina, Natalya" userId="267072b0-24f0-4a21-8a9d-8fd1c4530838" providerId="ADAL" clId="{5BB4DA9E-BE41-4DF0-AC6A-FA2130CDBB50}" dt="2023-03-30T06:16:18.287" v="61" actId="20577"/>
        <pc:sldMkLst>
          <pc:docMk/>
          <pc:sldMk cId="4172279036" sldId="2147139208"/>
        </pc:sldMkLst>
        <pc:spChg chg="mod">
          <ac:chgData name="Demina, Natalya" userId="267072b0-24f0-4a21-8a9d-8fd1c4530838" providerId="ADAL" clId="{5BB4DA9E-BE41-4DF0-AC6A-FA2130CDBB50}" dt="2023-03-30T06:16:18.287" v="61" actId="20577"/>
          <ac:spMkLst>
            <pc:docMk/>
            <pc:sldMk cId="4172279036" sldId="2147139208"/>
            <ac:spMk id="74" creationId="{04145856-6157-3956-DD2B-D7E134D8BA75}"/>
          </ac:spMkLst>
        </pc:spChg>
      </pc:sldChg>
      <pc:sldChg chg="modSp mod">
        <pc:chgData name="Demina, Natalya" userId="267072b0-24f0-4a21-8a9d-8fd1c4530838" providerId="ADAL" clId="{5BB4DA9E-BE41-4DF0-AC6A-FA2130CDBB50}" dt="2023-03-30T06:16:31.506" v="64" actId="20577"/>
        <pc:sldMkLst>
          <pc:docMk/>
          <pc:sldMk cId="1911322166" sldId="2147139209"/>
        </pc:sldMkLst>
        <pc:spChg chg="mod">
          <ac:chgData name="Demina, Natalya" userId="267072b0-24f0-4a21-8a9d-8fd1c4530838" providerId="ADAL" clId="{5BB4DA9E-BE41-4DF0-AC6A-FA2130CDBB50}" dt="2023-03-30T06:16:31.506" v="64" actId="20577"/>
          <ac:spMkLst>
            <pc:docMk/>
            <pc:sldMk cId="1911322166" sldId="2147139209"/>
            <ac:spMk id="74" creationId="{04145856-6157-3956-DD2B-D7E134D8BA75}"/>
          </ac:spMkLst>
        </pc:spChg>
      </pc:sldChg>
      <pc:sldChg chg="modSp mod">
        <pc:chgData name="Demina, Natalya" userId="267072b0-24f0-4a21-8a9d-8fd1c4530838" providerId="ADAL" clId="{5BB4DA9E-BE41-4DF0-AC6A-FA2130CDBB50}" dt="2023-03-30T06:17:56.250" v="65" actId="20577"/>
        <pc:sldMkLst>
          <pc:docMk/>
          <pc:sldMk cId="2653138105" sldId="2147139219"/>
        </pc:sldMkLst>
        <pc:spChg chg="mod">
          <ac:chgData name="Demina, Natalya" userId="267072b0-24f0-4a21-8a9d-8fd1c4530838" providerId="ADAL" clId="{5BB4DA9E-BE41-4DF0-AC6A-FA2130CDBB50}" dt="2023-03-30T06:17:56.250" v="65" actId="20577"/>
          <ac:spMkLst>
            <pc:docMk/>
            <pc:sldMk cId="2653138105" sldId="2147139219"/>
            <ac:spMk id="5" creationId="{6E448C49-1930-97E8-EF88-5E4B52AC79B9}"/>
          </ac:spMkLst>
        </pc:spChg>
      </pc:sldChg>
    </pc:docChg>
  </pc:docChgLst>
  <pc:docChgLst>
    <pc:chgData clId="Web-{C718CA6A-0CCB-4DCF-BD4D-72FC237C5C52}"/>
    <pc:docChg chg="modSld">
      <pc:chgData name="" userId="" providerId="" clId="Web-{C718CA6A-0CCB-4DCF-BD4D-72FC237C5C52}" dt="2023-03-27T08:30:33.195" v="0" actId="1076"/>
      <pc:docMkLst>
        <pc:docMk/>
      </pc:docMkLst>
      <pc:sldChg chg="modSp">
        <pc:chgData name="" userId="" providerId="" clId="Web-{C718CA6A-0CCB-4DCF-BD4D-72FC237C5C52}" dt="2023-03-27T08:30:33.195" v="0" actId="1076"/>
        <pc:sldMkLst>
          <pc:docMk/>
          <pc:sldMk cId="4021358606" sldId="258"/>
        </pc:sldMkLst>
        <pc:spChg chg="mod">
          <ac:chgData name="" userId="" providerId="" clId="Web-{C718CA6A-0CCB-4DCF-BD4D-72FC237C5C52}" dt="2023-03-27T08:30:33.195" v="0" actId="1076"/>
          <ac:spMkLst>
            <pc:docMk/>
            <pc:sldMk cId="4021358606" sldId="258"/>
            <ac:spMk id="3" creationId="{44EE88E6-2B2C-DA62-FC59-6C4CAA9FA780}"/>
          </ac:spMkLst>
        </pc:spChg>
      </pc:sldChg>
    </pc:docChg>
  </pc:docChgLst>
  <pc:docChgLst>
    <pc:chgData name="Kozachenko, Masha" userId="S::mashak@oriflame.com::a0fa26e0-fbb3-4575-8167-475ea9001727" providerId="AD" clId="Web-{6CCC11C8-9004-427F-BA25-4FC063FD3592}"/>
    <pc:docChg chg="modSld">
      <pc:chgData name="Kozachenko, Masha" userId="S::mashak@oriflame.com::a0fa26e0-fbb3-4575-8167-475ea9001727" providerId="AD" clId="Web-{6CCC11C8-9004-427F-BA25-4FC063FD3592}" dt="2023-03-30T07:24:51.276" v="7"/>
      <pc:docMkLst>
        <pc:docMk/>
      </pc:docMkLst>
      <pc:sldChg chg="modSp">
        <pc:chgData name="Kozachenko, Masha" userId="S::mashak@oriflame.com::a0fa26e0-fbb3-4575-8167-475ea9001727" providerId="AD" clId="Web-{6CCC11C8-9004-427F-BA25-4FC063FD3592}" dt="2023-03-30T07:24:51.276" v="7"/>
        <pc:sldMkLst>
          <pc:docMk/>
          <pc:sldMk cId="3966686806" sldId="2147139221"/>
        </pc:sldMkLst>
        <pc:graphicFrameChg chg="mod modGraphic">
          <ac:chgData name="Kozachenko, Masha" userId="S::mashak@oriflame.com::a0fa26e0-fbb3-4575-8167-475ea9001727" providerId="AD" clId="Web-{6CCC11C8-9004-427F-BA25-4FC063FD3592}" dt="2023-03-30T07:24:51.276" v="7"/>
          <ac:graphicFrameMkLst>
            <pc:docMk/>
            <pc:sldMk cId="3966686806" sldId="2147139221"/>
            <ac:graphicFrameMk id="2" creationId="{FC75B63A-2C6A-2C54-E9DC-11CACDC748CB}"/>
          </ac:graphicFrameMkLst>
        </pc:graphicFrameChg>
      </pc:sldChg>
    </pc:docChg>
  </pc:docChgLst>
  <pc:docChgLst>
    <pc:chgData name="Kozachenko, Masha" userId="a0fa26e0-fbb3-4575-8167-475ea9001727" providerId="ADAL" clId="{21E65E01-2DFE-4514-BF3D-459BED2D29B0}"/>
    <pc:docChg chg="undo redo custSel addSld delSld modSld sldOrd delMainMaster modMainMaster">
      <pc:chgData name="Kozachenko, Masha" userId="a0fa26e0-fbb3-4575-8167-475ea9001727" providerId="ADAL" clId="{21E65E01-2DFE-4514-BF3D-459BED2D29B0}" dt="2023-03-29T11:27:58.275" v="6237"/>
      <pc:docMkLst>
        <pc:docMk/>
      </pc:docMkLst>
      <pc:sldChg chg="del">
        <pc:chgData name="Kozachenko, Masha" userId="a0fa26e0-fbb3-4575-8167-475ea9001727" providerId="ADAL" clId="{21E65E01-2DFE-4514-BF3D-459BED2D29B0}" dt="2023-03-28T11:03:53.990" v="2871" actId="47"/>
        <pc:sldMkLst>
          <pc:docMk/>
          <pc:sldMk cId="1337374838" sldId="256"/>
        </pc:sldMkLst>
      </pc:sldChg>
      <pc:sldChg chg="addSp delSp modSp mod modClrScheme delDesignElem chgLayout">
        <pc:chgData name="Kozachenko, Masha" userId="a0fa26e0-fbb3-4575-8167-475ea9001727" providerId="ADAL" clId="{21E65E01-2DFE-4514-BF3D-459BED2D29B0}" dt="2023-03-29T07:53:52.780" v="5133" actId="1035"/>
        <pc:sldMkLst>
          <pc:docMk/>
          <pc:sldMk cId="4021358606" sldId="258"/>
        </pc:sldMkLst>
        <pc:spChg chg="mod ord">
          <ac:chgData name="Kozachenko, Masha" userId="a0fa26e0-fbb3-4575-8167-475ea9001727" providerId="ADAL" clId="{21E65E01-2DFE-4514-BF3D-459BED2D29B0}" dt="2023-03-29T07:53:52.780" v="5133" actId="1035"/>
          <ac:spMkLst>
            <pc:docMk/>
            <pc:sldMk cId="4021358606" sldId="258"/>
            <ac:spMk id="3" creationId="{44EE88E6-2B2C-DA62-FC59-6C4CAA9FA780}"/>
          </ac:spMkLst>
        </pc:spChg>
        <pc:spChg chg="mod">
          <ac:chgData name="Kozachenko, Masha" userId="a0fa26e0-fbb3-4575-8167-475ea9001727" providerId="ADAL" clId="{21E65E01-2DFE-4514-BF3D-459BED2D29B0}" dt="2023-03-29T07:53:52.780" v="5133" actId="1035"/>
          <ac:spMkLst>
            <pc:docMk/>
            <pc:sldMk cId="4021358606" sldId="258"/>
            <ac:spMk id="4" creationId="{31225A46-BBEA-4ABF-E87A-79BF2A643608}"/>
          </ac:spMkLst>
        </pc:spChg>
        <pc:spChg chg="mod">
          <ac:chgData name="Kozachenko, Masha" userId="a0fa26e0-fbb3-4575-8167-475ea9001727" providerId="ADAL" clId="{21E65E01-2DFE-4514-BF3D-459BED2D29B0}" dt="2023-03-29T07:53:52.780" v="5133" actId="1035"/>
          <ac:spMkLst>
            <pc:docMk/>
            <pc:sldMk cId="4021358606" sldId="258"/>
            <ac:spMk id="5" creationId="{F6EA0208-E824-67D0-DF87-613B69474F55}"/>
          </ac:spMkLst>
        </pc:spChg>
        <pc:spChg chg="add mod">
          <ac:chgData name="Kozachenko, Masha" userId="a0fa26e0-fbb3-4575-8167-475ea9001727" providerId="ADAL" clId="{21E65E01-2DFE-4514-BF3D-459BED2D29B0}" dt="2023-03-28T13:38:41.948" v="3754" actId="571"/>
          <ac:spMkLst>
            <pc:docMk/>
            <pc:sldMk cId="4021358606" sldId="258"/>
            <ac:spMk id="6" creationId="{0FB34A33-5EAC-7897-2B66-32081290CBB1}"/>
          </ac:spMkLst>
        </pc:spChg>
        <pc:spChg chg="del">
          <ac:chgData name="Kozachenko, Masha" userId="a0fa26e0-fbb3-4575-8167-475ea9001727" providerId="ADAL" clId="{21E65E01-2DFE-4514-BF3D-459BED2D29B0}" dt="2023-03-28T19:21:20.674" v="4216" actId="700"/>
          <ac:spMkLst>
            <pc:docMk/>
            <pc:sldMk cId="4021358606" sldId="258"/>
            <ac:spMk id="7" creationId="{42A4FC2C-047E-45A5-965D-8E1E3BF09BC6}"/>
          </ac:spMkLst>
        </pc:spChg>
        <pc:spChg chg="add mod">
          <ac:chgData name="Kozachenko, Masha" userId="a0fa26e0-fbb3-4575-8167-475ea9001727" providerId="ADAL" clId="{21E65E01-2DFE-4514-BF3D-459BED2D29B0}" dt="2023-03-28T13:38:41.948" v="3754" actId="571"/>
          <ac:spMkLst>
            <pc:docMk/>
            <pc:sldMk cId="4021358606" sldId="258"/>
            <ac:spMk id="8" creationId="{9757F34E-86B2-D9D4-0A12-C8F8CF808905}"/>
          </ac:spMkLst>
        </pc:spChg>
        <pc:spChg chg="add mod">
          <ac:chgData name="Kozachenko, Masha" userId="a0fa26e0-fbb3-4575-8167-475ea9001727" providerId="ADAL" clId="{21E65E01-2DFE-4514-BF3D-459BED2D29B0}" dt="2023-03-28T13:38:41.948" v="3754" actId="571"/>
          <ac:spMkLst>
            <pc:docMk/>
            <pc:sldMk cId="4021358606" sldId="258"/>
            <ac:spMk id="9" creationId="{F3C60A97-C75D-A0C2-23D4-C248E937EE9A}"/>
          </ac:spMkLst>
        </pc:spChg>
        <pc:spChg chg="del">
          <ac:chgData name="Kozachenko, Masha" userId="a0fa26e0-fbb3-4575-8167-475ea9001727" providerId="ADAL" clId="{21E65E01-2DFE-4514-BF3D-459BED2D29B0}" dt="2023-03-28T19:21:17.091" v="4214" actId="478"/>
          <ac:spMkLst>
            <pc:docMk/>
            <pc:sldMk cId="4021358606" sldId="258"/>
            <ac:spMk id="12" creationId="{3859C087-EC58-91EE-3BB1-ED34F4E461A9}"/>
          </ac:spMkLst>
        </pc:spChg>
        <pc:picChg chg="del">
          <ac:chgData name="Kozachenko, Masha" userId="a0fa26e0-fbb3-4575-8167-475ea9001727" providerId="ADAL" clId="{21E65E01-2DFE-4514-BF3D-459BED2D29B0}" dt="2023-03-28T19:21:16.145" v="4213" actId="478"/>
          <ac:picMkLst>
            <pc:docMk/>
            <pc:sldMk cId="4021358606" sldId="258"/>
            <ac:picMk id="2" creationId="{472BFEFA-6354-18D1-B3CF-B9DDDC120682}"/>
          </ac:picMkLst>
        </pc:picChg>
        <pc:picChg chg="del">
          <ac:chgData name="Kozachenko, Masha" userId="a0fa26e0-fbb3-4575-8167-475ea9001727" providerId="ADAL" clId="{21E65E01-2DFE-4514-BF3D-459BED2D29B0}" dt="2023-03-28T19:21:17.729" v="4215" actId="478"/>
          <ac:picMkLst>
            <pc:docMk/>
            <pc:sldMk cId="4021358606" sldId="258"/>
            <ac:picMk id="14" creationId="{D9A38E08-8282-B5DB-63BB-8F3D1C88B146}"/>
          </ac:picMkLst>
        </pc:picChg>
      </pc:sldChg>
      <pc:sldChg chg="delSp modSp mod">
        <pc:chgData name="Kozachenko, Masha" userId="a0fa26e0-fbb3-4575-8167-475ea9001727" providerId="ADAL" clId="{21E65E01-2DFE-4514-BF3D-459BED2D29B0}" dt="2023-03-28T19:21:54.718" v="4220" actId="478"/>
        <pc:sldMkLst>
          <pc:docMk/>
          <pc:sldMk cId="3579723449" sldId="259"/>
        </pc:sldMkLst>
        <pc:spChg chg="del">
          <ac:chgData name="Kozachenko, Masha" userId="a0fa26e0-fbb3-4575-8167-475ea9001727" providerId="ADAL" clId="{21E65E01-2DFE-4514-BF3D-459BED2D29B0}" dt="2023-03-27T20:18:20.987" v="1005" actId="478"/>
          <ac:spMkLst>
            <pc:docMk/>
            <pc:sldMk cId="3579723449" sldId="259"/>
            <ac:spMk id="57" creationId="{FC51A523-6FC2-110C-5FA0-7EBE93AF1008}"/>
          </ac:spMkLst>
        </pc:spChg>
        <pc:spChg chg="mod">
          <ac:chgData name="Kozachenko, Masha" userId="a0fa26e0-fbb3-4575-8167-475ea9001727" providerId="ADAL" clId="{21E65E01-2DFE-4514-BF3D-459BED2D29B0}" dt="2023-03-27T20:18:44.798" v="1010" actId="14100"/>
          <ac:spMkLst>
            <pc:docMk/>
            <pc:sldMk cId="3579723449" sldId="259"/>
            <ac:spMk id="58" creationId="{89093DFF-7252-D253-50AE-A644F0F4BCEC}"/>
          </ac:spMkLst>
        </pc:spChg>
        <pc:picChg chg="del">
          <ac:chgData name="Kozachenko, Masha" userId="a0fa26e0-fbb3-4575-8167-475ea9001727" providerId="ADAL" clId="{21E65E01-2DFE-4514-BF3D-459BED2D29B0}" dt="2023-03-28T19:21:54.065" v="4219" actId="478"/>
          <ac:picMkLst>
            <pc:docMk/>
            <pc:sldMk cId="3579723449" sldId="259"/>
            <ac:picMk id="18" creationId="{F62C07A9-D43B-72BE-F412-7E06A2FD499D}"/>
          </ac:picMkLst>
        </pc:picChg>
        <pc:picChg chg="del">
          <ac:chgData name="Kozachenko, Masha" userId="a0fa26e0-fbb3-4575-8167-475ea9001727" providerId="ADAL" clId="{21E65E01-2DFE-4514-BF3D-459BED2D29B0}" dt="2023-03-28T19:21:54.718" v="4220" actId="478"/>
          <ac:picMkLst>
            <pc:docMk/>
            <pc:sldMk cId="3579723449" sldId="259"/>
            <ac:picMk id="56" creationId="{58991D07-74F3-DA78-4938-524674E00D35}"/>
          </ac:picMkLst>
        </pc:picChg>
      </pc:sldChg>
      <pc:sldChg chg="delSp modSp del mod">
        <pc:chgData name="Kozachenko, Masha" userId="a0fa26e0-fbb3-4575-8167-475ea9001727" providerId="ADAL" clId="{21E65E01-2DFE-4514-BF3D-459BED2D29B0}" dt="2023-03-29T10:34:08.651" v="5618" actId="47"/>
        <pc:sldMkLst>
          <pc:docMk/>
          <pc:sldMk cId="2502198531" sldId="280"/>
        </pc:sldMkLst>
        <pc:spChg chg="del">
          <ac:chgData name="Kozachenko, Masha" userId="a0fa26e0-fbb3-4575-8167-475ea9001727" providerId="ADAL" clId="{21E65E01-2DFE-4514-BF3D-459BED2D29B0}" dt="2023-03-29T10:31:03.149" v="5573" actId="478"/>
          <ac:spMkLst>
            <pc:docMk/>
            <pc:sldMk cId="2502198531" sldId="280"/>
            <ac:spMk id="10" creationId="{00193116-BF5A-5042-661E-4E27FC0926AA}"/>
          </ac:spMkLst>
        </pc:spChg>
        <pc:spChg chg="del">
          <ac:chgData name="Kozachenko, Masha" userId="a0fa26e0-fbb3-4575-8167-475ea9001727" providerId="ADAL" clId="{21E65E01-2DFE-4514-BF3D-459BED2D29B0}" dt="2023-03-29T10:31:03.149" v="5573" actId="478"/>
          <ac:spMkLst>
            <pc:docMk/>
            <pc:sldMk cId="2502198531" sldId="280"/>
            <ac:spMk id="11" creationId="{E64C8740-EC2D-FAED-3EC1-0BC9D4F25740}"/>
          </ac:spMkLst>
        </pc:spChg>
        <pc:graphicFrameChg chg="del modGraphic">
          <ac:chgData name="Kozachenko, Masha" userId="a0fa26e0-fbb3-4575-8167-475ea9001727" providerId="ADAL" clId="{21E65E01-2DFE-4514-BF3D-459BED2D29B0}" dt="2023-03-29T10:31:00.364" v="5572" actId="478"/>
          <ac:graphicFrameMkLst>
            <pc:docMk/>
            <pc:sldMk cId="2502198531" sldId="280"/>
            <ac:graphicFrameMk id="12" creationId="{F6E764F6-40A7-47BF-AAD9-00D7ACAD6788}"/>
          </ac:graphicFrameMkLst>
        </pc:graphicFrameChg>
        <pc:picChg chg="del mod">
          <ac:chgData name="Kozachenko, Masha" userId="a0fa26e0-fbb3-4575-8167-475ea9001727" providerId="ADAL" clId="{21E65E01-2DFE-4514-BF3D-459BED2D29B0}" dt="2023-03-29T10:31:05.075" v="5574" actId="478"/>
          <ac:picMkLst>
            <pc:docMk/>
            <pc:sldMk cId="2502198531" sldId="280"/>
            <ac:picMk id="3" creationId="{D35B93FA-687F-BD92-FE71-65E8E3431F76}"/>
          </ac:picMkLst>
        </pc:picChg>
        <pc:picChg chg="del mod">
          <ac:chgData name="Kozachenko, Masha" userId="a0fa26e0-fbb3-4575-8167-475ea9001727" providerId="ADAL" clId="{21E65E01-2DFE-4514-BF3D-459BED2D29B0}" dt="2023-03-29T10:31:05.075" v="5574" actId="478"/>
          <ac:picMkLst>
            <pc:docMk/>
            <pc:sldMk cId="2502198531" sldId="280"/>
            <ac:picMk id="17" creationId="{B022CD7B-5C16-40B0-9E40-A3018D7A7059}"/>
          </ac:picMkLst>
        </pc:picChg>
      </pc:sldChg>
      <pc:sldChg chg="del">
        <pc:chgData name="Kozachenko, Masha" userId="a0fa26e0-fbb3-4575-8167-475ea9001727" providerId="ADAL" clId="{21E65E01-2DFE-4514-BF3D-459BED2D29B0}" dt="2023-03-29T10:42:03.610" v="5785" actId="47"/>
        <pc:sldMkLst>
          <pc:docMk/>
          <pc:sldMk cId="2897122941" sldId="287"/>
        </pc:sldMkLst>
      </pc:sldChg>
      <pc:sldChg chg="del">
        <pc:chgData name="Kozachenko, Masha" userId="a0fa26e0-fbb3-4575-8167-475ea9001727" providerId="ADAL" clId="{21E65E01-2DFE-4514-BF3D-459BED2D29B0}" dt="2023-03-29T10:37:17.284" v="5709" actId="47"/>
        <pc:sldMkLst>
          <pc:docMk/>
          <pc:sldMk cId="511776070" sldId="295"/>
        </pc:sldMkLst>
      </pc:sldChg>
      <pc:sldChg chg="del">
        <pc:chgData name="Kozachenko, Masha" userId="a0fa26e0-fbb3-4575-8167-475ea9001727" providerId="ADAL" clId="{21E65E01-2DFE-4514-BF3D-459BED2D29B0}" dt="2023-03-29T10:33:48.158" v="5614" actId="47"/>
        <pc:sldMkLst>
          <pc:docMk/>
          <pc:sldMk cId="3265417120" sldId="296"/>
        </pc:sldMkLst>
      </pc:sldChg>
      <pc:sldChg chg="del">
        <pc:chgData name="Kozachenko, Masha" userId="a0fa26e0-fbb3-4575-8167-475ea9001727" providerId="ADAL" clId="{21E65E01-2DFE-4514-BF3D-459BED2D29B0}" dt="2023-03-29T10:51:10.993" v="6006" actId="47"/>
        <pc:sldMkLst>
          <pc:docMk/>
          <pc:sldMk cId="1279401116" sldId="297"/>
        </pc:sldMkLst>
      </pc:sldChg>
      <pc:sldChg chg="del">
        <pc:chgData name="Kozachenko, Masha" userId="a0fa26e0-fbb3-4575-8167-475ea9001727" providerId="ADAL" clId="{21E65E01-2DFE-4514-BF3D-459BED2D29B0}" dt="2023-03-29T10:54:43.934" v="6082" actId="47"/>
        <pc:sldMkLst>
          <pc:docMk/>
          <pc:sldMk cId="1785440846" sldId="298"/>
        </pc:sldMkLst>
      </pc:sldChg>
      <pc:sldChg chg="delSp mod modClrScheme chgLayout">
        <pc:chgData name="Kozachenko, Masha" userId="a0fa26e0-fbb3-4575-8167-475ea9001727" providerId="ADAL" clId="{21E65E01-2DFE-4514-BF3D-459BED2D29B0}" dt="2023-03-28T19:25:09.527" v="4252" actId="700"/>
        <pc:sldMkLst>
          <pc:docMk/>
          <pc:sldMk cId="3717885677" sldId="2147139201"/>
        </pc:sldMkLst>
        <pc:spChg chg="del">
          <ac:chgData name="Kozachenko, Masha" userId="a0fa26e0-fbb3-4575-8167-475ea9001727" providerId="ADAL" clId="{21E65E01-2DFE-4514-BF3D-459BED2D29B0}" dt="2023-03-28T19:25:05.906" v="4251" actId="478"/>
          <ac:spMkLst>
            <pc:docMk/>
            <pc:sldMk cId="3717885677" sldId="2147139201"/>
            <ac:spMk id="16" creationId="{98154974-64C1-88CC-E481-C605C5572E54}"/>
          </ac:spMkLst>
        </pc:spChg>
        <pc:picChg chg="del">
          <ac:chgData name="Kozachenko, Masha" userId="a0fa26e0-fbb3-4575-8167-475ea9001727" providerId="ADAL" clId="{21E65E01-2DFE-4514-BF3D-459BED2D29B0}" dt="2023-03-28T19:25:05.061" v="4250" actId="478"/>
          <ac:picMkLst>
            <pc:docMk/>
            <pc:sldMk cId="3717885677" sldId="2147139201"/>
            <ac:picMk id="13" creationId="{5CE8F7B4-04A4-75E5-0768-42B1D7214195}"/>
          </ac:picMkLst>
        </pc:picChg>
      </pc:sldChg>
      <pc:sldChg chg="addSp delSp modSp del mod">
        <pc:chgData name="Kozachenko, Masha" userId="a0fa26e0-fbb3-4575-8167-475ea9001727" providerId="ADAL" clId="{21E65E01-2DFE-4514-BF3D-459BED2D29B0}" dt="2023-03-28T10:59:01.478" v="2788" actId="47"/>
        <pc:sldMkLst>
          <pc:docMk/>
          <pc:sldMk cId="1327480427" sldId="2147139203"/>
        </pc:sldMkLst>
        <pc:spChg chg="add del mod">
          <ac:chgData name="Kozachenko, Masha" userId="a0fa26e0-fbb3-4575-8167-475ea9001727" providerId="ADAL" clId="{21E65E01-2DFE-4514-BF3D-459BED2D29B0}" dt="2023-03-27T20:07:06.136" v="966"/>
          <ac:spMkLst>
            <pc:docMk/>
            <pc:sldMk cId="1327480427" sldId="2147139203"/>
            <ac:spMk id="2" creationId="{C4339211-420B-8885-B675-4E4B129C7DDF}"/>
          </ac:spMkLst>
        </pc:spChg>
        <pc:spChg chg="del">
          <ac:chgData name="Kozachenko, Masha" userId="a0fa26e0-fbb3-4575-8167-475ea9001727" providerId="ADAL" clId="{21E65E01-2DFE-4514-BF3D-459BED2D29B0}" dt="2023-03-27T20:08:42.680" v="991" actId="478"/>
          <ac:spMkLst>
            <pc:docMk/>
            <pc:sldMk cId="1327480427" sldId="2147139203"/>
            <ac:spMk id="4" creationId="{4BA8045D-89E1-48C8-E467-BE1867B79E42}"/>
          </ac:spMkLst>
        </pc:spChg>
        <pc:spChg chg="add del mod">
          <ac:chgData name="Kozachenko, Masha" userId="a0fa26e0-fbb3-4575-8167-475ea9001727" providerId="ADAL" clId="{21E65E01-2DFE-4514-BF3D-459BED2D29B0}" dt="2023-03-28T07:38:38.748" v="1144" actId="478"/>
          <ac:spMkLst>
            <pc:docMk/>
            <pc:sldMk cId="1327480427" sldId="2147139203"/>
            <ac:spMk id="5" creationId="{76BC475B-68E9-340C-BECE-F77DF77C9B78}"/>
          </ac:spMkLst>
        </pc:spChg>
        <pc:spChg chg="add mod">
          <ac:chgData name="Kozachenko, Masha" userId="a0fa26e0-fbb3-4575-8167-475ea9001727" providerId="ADAL" clId="{21E65E01-2DFE-4514-BF3D-459BED2D29B0}" dt="2023-03-28T07:37:33.714" v="1143" actId="1037"/>
          <ac:spMkLst>
            <pc:docMk/>
            <pc:sldMk cId="1327480427" sldId="2147139203"/>
            <ac:spMk id="7" creationId="{CA3587B5-E703-7F41-B6D9-C747FA5B2997}"/>
          </ac:spMkLst>
        </pc:spChg>
        <pc:spChg chg="mod topLvl">
          <ac:chgData name="Kozachenko, Masha" userId="a0fa26e0-fbb3-4575-8167-475ea9001727" providerId="ADAL" clId="{21E65E01-2DFE-4514-BF3D-459BED2D29B0}" dt="2023-03-28T07:43:32.760" v="1175" actId="14100"/>
          <ac:spMkLst>
            <pc:docMk/>
            <pc:sldMk cId="1327480427" sldId="2147139203"/>
            <ac:spMk id="9" creationId="{C0EBD8DF-70F3-DE88-396C-1F3E9AD17765}"/>
          </ac:spMkLst>
        </pc:spChg>
        <pc:spChg chg="add del mod">
          <ac:chgData name="Kozachenko, Masha" userId="a0fa26e0-fbb3-4575-8167-475ea9001727" providerId="ADAL" clId="{21E65E01-2DFE-4514-BF3D-459BED2D29B0}" dt="2023-03-28T09:01:33.759" v="1815" actId="478"/>
          <ac:spMkLst>
            <pc:docMk/>
            <pc:sldMk cId="1327480427" sldId="2147139203"/>
            <ac:spMk id="10" creationId="{58DB8D13-7DA4-8134-C952-0536B4866A3D}"/>
          </ac:spMkLst>
        </pc:spChg>
        <pc:spChg chg="add del mod">
          <ac:chgData name="Kozachenko, Masha" userId="a0fa26e0-fbb3-4575-8167-475ea9001727" providerId="ADAL" clId="{21E65E01-2DFE-4514-BF3D-459BED2D29B0}" dt="2023-03-28T09:01:37.240" v="1816" actId="478"/>
          <ac:spMkLst>
            <pc:docMk/>
            <pc:sldMk cId="1327480427" sldId="2147139203"/>
            <ac:spMk id="12" creationId="{83767D89-EB2C-B28F-BFD1-28FE22A7E483}"/>
          </ac:spMkLst>
        </pc:spChg>
        <pc:spChg chg="add del mod">
          <ac:chgData name="Kozachenko, Masha" userId="a0fa26e0-fbb3-4575-8167-475ea9001727" providerId="ADAL" clId="{21E65E01-2DFE-4514-BF3D-459BED2D29B0}" dt="2023-03-28T09:01:37.240" v="1816" actId="478"/>
          <ac:spMkLst>
            <pc:docMk/>
            <pc:sldMk cId="1327480427" sldId="2147139203"/>
            <ac:spMk id="13" creationId="{67FA4B39-0466-49C0-A489-3352A4C13DE3}"/>
          </ac:spMkLst>
        </pc:spChg>
        <pc:spChg chg="add del mod">
          <ac:chgData name="Kozachenko, Masha" userId="a0fa26e0-fbb3-4575-8167-475ea9001727" providerId="ADAL" clId="{21E65E01-2DFE-4514-BF3D-459BED2D29B0}" dt="2023-03-28T09:01:37.240" v="1816" actId="478"/>
          <ac:spMkLst>
            <pc:docMk/>
            <pc:sldMk cId="1327480427" sldId="2147139203"/>
            <ac:spMk id="14" creationId="{C56CC42B-1EE3-8C00-C1C9-7F69A654E45C}"/>
          </ac:spMkLst>
        </pc:spChg>
        <pc:spChg chg="mod">
          <ac:chgData name="Kozachenko, Masha" userId="a0fa26e0-fbb3-4575-8167-475ea9001727" providerId="ADAL" clId="{21E65E01-2DFE-4514-BF3D-459BED2D29B0}" dt="2023-03-28T07:37:12.245" v="1067" actId="20577"/>
          <ac:spMkLst>
            <pc:docMk/>
            <pc:sldMk cId="1327480427" sldId="2147139203"/>
            <ac:spMk id="17" creationId="{49A8F395-0F7C-6B5C-90F1-DFF6F04E283D}"/>
          </ac:spMkLst>
        </pc:spChg>
        <pc:spChg chg="mod">
          <ac:chgData name="Kozachenko, Masha" userId="a0fa26e0-fbb3-4575-8167-475ea9001727" providerId="ADAL" clId="{21E65E01-2DFE-4514-BF3D-459BED2D29B0}" dt="2023-03-27T20:02:12.626" v="881" actId="165"/>
          <ac:spMkLst>
            <pc:docMk/>
            <pc:sldMk cId="1327480427" sldId="2147139203"/>
            <ac:spMk id="21" creationId="{CEA17716-05E5-7FEF-B895-8E4C805610D1}"/>
          </ac:spMkLst>
        </pc:spChg>
        <pc:spChg chg="mod topLvl">
          <ac:chgData name="Kozachenko, Masha" userId="a0fa26e0-fbb3-4575-8167-475ea9001727" providerId="ADAL" clId="{21E65E01-2DFE-4514-BF3D-459BED2D29B0}" dt="2023-03-28T07:43:40.234" v="1208" actId="1036"/>
          <ac:spMkLst>
            <pc:docMk/>
            <pc:sldMk cId="1327480427" sldId="2147139203"/>
            <ac:spMk id="24" creationId="{3DEB79F4-0EF0-7B51-8301-B0403B6A44EA}"/>
          </ac:spMkLst>
        </pc:spChg>
        <pc:spChg chg="mod">
          <ac:chgData name="Kozachenko, Masha" userId="a0fa26e0-fbb3-4575-8167-475ea9001727" providerId="ADAL" clId="{21E65E01-2DFE-4514-BF3D-459BED2D29B0}" dt="2023-03-28T07:37:33.714" v="1143" actId="1037"/>
          <ac:spMkLst>
            <pc:docMk/>
            <pc:sldMk cId="1327480427" sldId="2147139203"/>
            <ac:spMk id="26" creationId="{DE967B4B-0CEE-0DE4-B616-7CDED0E08F80}"/>
          </ac:spMkLst>
        </pc:spChg>
        <pc:spChg chg="mod topLvl">
          <ac:chgData name="Kozachenko, Masha" userId="a0fa26e0-fbb3-4575-8167-475ea9001727" providerId="ADAL" clId="{21E65E01-2DFE-4514-BF3D-459BED2D29B0}" dt="2023-03-28T07:43:40.234" v="1208" actId="1036"/>
          <ac:spMkLst>
            <pc:docMk/>
            <pc:sldMk cId="1327480427" sldId="2147139203"/>
            <ac:spMk id="27" creationId="{2AD9E8F8-D052-9101-7C64-1543A1C6A782}"/>
          </ac:spMkLst>
        </pc:spChg>
        <pc:spChg chg="mod topLvl">
          <ac:chgData name="Kozachenko, Masha" userId="a0fa26e0-fbb3-4575-8167-475ea9001727" providerId="ADAL" clId="{21E65E01-2DFE-4514-BF3D-459BED2D29B0}" dt="2023-03-28T07:43:40.234" v="1208" actId="1036"/>
          <ac:spMkLst>
            <pc:docMk/>
            <pc:sldMk cId="1327480427" sldId="2147139203"/>
            <ac:spMk id="28" creationId="{87A8E5C1-1616-BADE-8643-13045059CA98}"/>
          </ac:spMkLst>
        </pc:spChg>
        <pc:spChg chg="mod topLvl">
          <ac:chgData name="Kozachenko, Masha" userId="a0fa26e0-fbb3-4575-8167-475ea9001727" providerId="ADAL" clId="{21E65E01-2DFE-4514-BF3D-459BED2D29B0}" dt="2023-03-28T07:43:40.234" v="1208" actId="1036"/>
          <ac:spMkLst>
            <pc:docMk/>
            <pc:sldMk cId="1327480427" sldId="2147139203"/>
            <ac:spMk id="29" creationId="{14374AA5-936B-ED42-269D-19DF4EDAFB6E}"/>
          </ac:spMkLst>
        </pc:spChg>
        <pc:spChg chg="mod topLvl">
          <ac:chgData name="Kozachenko, Masha" userId="a0fa26e0-fbb3-4575-8167-475ea9001727" providerId="ADAL" clId="{21E65E01-2DFE-4514-BF3D-459BED2D29B0}" dt="2023-03-28T07:43:29.063" v="1174" actId="1076"/>
          <ac:spMkLst>
            <pc:docMk/>
            <pc:sldMk cId="1327480427" sldId="2147139203"/>
            <ac:spMk id="30" creationId="{35989B7D-D9B7-4D7A-DD4A-7AC9167CBCBF}"/>
          </ac:spMkLst>
        </pc:spChg>
        <pc:spChg chg="mod">
          <ac:chgData name="Kozachenko, Masha" userId="a0fa26e0-fbb3-4575-8167-475ea9001727" providerId="ADAL" clId="{21E65E01-2DFE-4514-BF3D-459BED2D29B0}" dt="2023-03-27T20:02:12.626" v="881" actId="165"/>
          <ac:spMkLst>
            <pc:docMk/>
            <pc:sldMk cId="1327480427" sldId="2147139203"/>
            <ac:spMk id="31" creationId="{9EF25356-C6F0-176D-C8DD-63FBB27788BE}"/>
          </ac:spMkLst>
        </pc:spChg>
        <pc:spChg chg="mod">
          <ac:chgData name="Kozachenko, Masha" userId="a0fa26e0-fbb3-4575-8167-475ea9001727" providerId="ADAL" clId="{21E65E01-2DFE-4514-BF3D-459BED2D29B0}" dt="2023-03-27T20:02:12.626" v="881" actId="165"/>
          <ac:spMkLst>
            <pc:docMk/>
            <pc:sldMk cId="1327480427" sldId="2147139203"/>
            <ac:spMk id="32" creationId="{D08E7117-3312-91C6-D957-FD43D886441C}"/>
          </ac:spMkLst>
        </pc:spChg>
        <pc:spChg chg="del">
          <ac:chgData name="Kozachenko, Masha" userId="a0fa26e0-fbb3-4575-8167-475ea9001727" providerId="ADAL" clId="{21E65E01-2DFE-4514-BF3D-459BED2D29B0}" dt="2023-03-28T07:38:41.730" v="1145" actId="478"/>
          <ac:spMkLst>
            <pc:docMk/>
            <pc:sldMk cId="1327480427" sldId="2147139203"/>
            <ac:spMk id="60" creationId="{EC429F56-9A89-7D22-82D2-6A0E8EE5CF5F}"/>
          </ac:spMkLst>
        </pc:spChg>
        <pc:spChg chg="del mod">
          <ac:chgData name="Kozachenko, Masha" userId="a0fa26e0-fbb3-4575-8167-475ea9001727" providerId="ADAL" clId="{21E65E01-2DFE-4514-BF3D-459BED2D29B0}" dt="2023-03-28T09:01:38.933" v="1817" actId="478"/>
          <ac:spMkLst>
            <pc:docMk/>
            <pc:sldMk cId="1327480427" sldId="2147139203"/>
            <ac:spMk id="62" creationId="{3E95D678-E956-2112-69B1-79FA36236350}"/>
          </ac:spMkLst>
        </pc:spChg>
        <pc:spChg chg="del mod">
          <ac:chgData name="Kozachenko, Masha" userId="a0fa26e0-fbb3-4575-8167-475ea9001727" providerId="ADAL" clId="{21E65E01-2DFE-4514-BF3D-459BED2D29B0}" dt="2023-03-28T09:01:38.933" v="1817" actId="478"/>
          <ac:spMkLst>
            <pc:docMk/>
            <pc:sldMk cId="1327480427" sldId="2147139203"/>
            <ac:spMk id="63" creationId="{213EC64D-80D8-80A5-72E3-7D5007AD80C3}"/>
          </ac:spMkLst>
        </pc:spChg>
        <pc:spChg chg="del mod">
          <ac:chgData name="Kozachenko, Masha" userId="a0fa26e0-fbb3-4575-8167-475ea9001727" providerId="ADAL" clId="{21E65E01-2DFE-4514-BF3D-459BED2D29B0}" dt="2023-03-28T09:01:39.941" v="1818" actId="478"/>
          <ac:spMkLst>
            <pc:docMk/>
            <pc:sldMk cId="1327480427" sldId="2147139203"/>
            <ac:spMk id="64" creationId="{E6BD80BF-44F0-AA67-9720-C5762EFD467C}"/>
          </ac:spMkLst>
        </pc:spChg>
        <pc:spChg chg="mod">
          <ac:chgData name="Kozachenko, Masha" userId="a0fa26e0-fbb3-4575-8167-475ea9001727" providerId="ADAL" clId="{21E65E01-2DFE-4514-BF3D-459BED2D29B0}" dt="2023-03-28T07:38:44.040" v="1146" actId="1076"/>
          <ac:spMkLst>
            <pc:docMk/>
            <pc:sldMk cId="1327480427" sldId="2147139203"/>
            <ac:spMk id="66" creationId="{E82F6462-8EEA-890C-38FD-F3FF447C3ABF}"/>
          </ac:spMkLst>
        </pc:spChg>
        <pc:grpChg chg="mod topLvl">
          <ac:chgData name="Kozachenko, Masha" userId="a0fa26e0-fbb3-4575-8167-475ea9001727" providerId="ADAL" clId="{21E65E01-2DFE-4514-BF3D-459BED2D29B0}" dt="2023-03-28T07:41:01.640" v="1171" actId="1035"/>
          <ac:grpSpMkLst>
            <pc:docMk/>
            <pc:sldMk cId="1327480427" sldId="2147139203"/>
            <ac:grpSpMk id="33" creationId="{6B66FBAA-AC02-60CE-B30A-66AAF5C2C8BD}"/>
          </ac:grpSpMkLst>
        </pc:grpChg>
        <pc:grpChg chg="del">
          <ac:chgData name="Kozachenko, Masha" userId="a0fa26e0-fbb3-4575-8167-475ea9001727" providerId="ADAL" clId="{21E65E01-2DFE-4514-BF3D-459BED2D29B0}" dt="2023-03-27T20:02:12.626" v="881" actId="165"/>
          <ac:grpSpMkLst>
            <pc:docMk/>
            <pc:sldMk cId="1327480427" sldId="2147139203"/>
            <ac:grpSpMk id="79" creationId="{67E52A20-B2DE-A462-B392-C3F8A808694F}"/>
          </ac:grpSpMkLst>
        </pc:grpChg>
        <pc:grpChg chg="del">
          <ac:chgData name="Kozachenko, Masha" userId="a0fa26e0-fbb3-4575-8167-475ea9001727" providerId="ADAL" clId="{21E65E01-2DFE-4514-BF3D-459BED2D29B0}" dt="2023-03-27T20:01:27.673" v="880" actId="478"/>
          <ac:grpSpMkLst>
            <pc:docMk/>
            <pc:sldMk cId="1327480427" sldId="2147139203"/>
            <ac:grpSpMk id="80" creationId="{01B70074-1193-6E0F-8F37-C75F83E49523}"/>
          </ac:grpSpMkLst>
        </pc:grpChg>
        <pc:grpChg chg="del">
          <ac:chgData name="Kozachenko, Masha" userId="a0fa26e0-fbb3-4575-8167-475ea9001727" providerId="ADAL" clId="{21E65E01-2DFE-4514-BF3D-459BED2D29B0}" dt="2023-03-27T20:01:27.673" v="880" actId="478"/>
          <ac:grpSpMkLst>
            <pc:docMk/>
            <pc:sldMk cId="1327480427" sldId="2147139203"/>
            <ac:grpSpMk id="81" creationId="{E93CBC61-0804-B57B-1A2A-09187B391F84}"/>
          </ac:grpSpMkLst>
        </pc:grpChg>
      </pc:sldChg>
      <pc:sldChg chg="del">
        <pc:chgData name="Kozachenko, Masha" userId="a0fa26e0-fbb3-4575-8167-475ea9001727" providerId="ADAL" clId="{21E65E01-2DFE-4514-BF3D-459BED2D29B0}" dt="2023-03-28T11:03:57.956" v="2872" actId="47"/>
        <pc:sldMkLst>
          <pc:docMk/>
          <pc:sldMk cId="2706195943" sldId="2147139204"/>
        </pc:sldMkLst>
      </pc:sldChg>
      <pc:sldChg chg="addSp delSp modSp add del mod">
        <pc:chgData name="Kozachenko, Masha" userId="a0fa26e0-fbb3-4575-8167-475ea9001727" providerId="ADAL" clId="{21E65E01-2DFE-4514-BF3D-459BED2D29B0}" dt="2023-03-27T10:29:46.832" v="528" actId="47"/>
        <pc:sldMkLst>
          <pc:docMk/>
          <pc:sldMk cId="1197612550" sldId="2147139205"/>
        </pc:sldMkLst>
        <pc:spChg chg="del">
          <ac:chgData name="Kozachenko, Masha" userId="a0fa26e0-fbb3-4575-8167-475ea9001727" providerId="ADAL" clId="{21E65E01-2DFE-4514-BF3D-459BED2D29B0}" dt="2023-03-27T08:31:52.245" v="11" actId="478"/>
          <ac:spMkLst>
            <pc:docMk/>
            <pc:sldMk cId="1197612550" sldId="2147139205"/>
            <ac:spMk id="4" creationId="{4BA8045D-89E1-48C8-E467-BE1867B79E42}"/>
          </ac:spMkLst>
        </pc:spChg>
        <pc:spChg chg="del">
          <ac:chgData name="Kozachenko, Masha" userId="a0fa26e0-fbb3-4575-8167-475ea9001727" providerId="ADAL" clId="{21E65E01-2DFE-4514-BF3D-459BED2D29B0}" dt="2023-03-27T08:40:42" v="28" actId="478"/>
          <ac:spMkLst>
            <pc:docMk/>
            <pc:sldMk cId="1197612550" sldId="2147139205"/>
            <ac:spMk id="17" creationId="{49A8F395-0F7C-6B5C-90F1-DFF6F04E283D}"/>
          </ac:spMkLst>
        </pc:spChg>
        <pc:spChg chg="add mod ord">
          <ac:chgData name="Kozachenko, Masha" userId="a0fa26e0-fbb3-4575-8167-475ea9001727" providerId="ADAL" clId="{21E65E01-2DFE-4514-BF3D-459BED2D29B0}" dt="2023-03-27T10:09:46.199" v="246" actId="1038"/>
          <ac:spMkLst>
            <pc:docMk/>
            <pc:sldMk cId="1197612550" sldId="2147139205"/>
            <ac:spMk id="18" creationId="{B48E242B-108C-EF1B-E1D0-86A2AFD82B1A}"/>
          </ac:spMkLst>
        </pc:spChg>
        <pc:spChg chg="add del mod ord">
          <ac:chgData name="Kozachenko, Masha" userId="a0fa26e0-fbb3-4575-8167-475ea9001727" providerId="ADAL" clId="{21E65E01-2DFE-4514-BF3D-459BED2D29B0}" dt="2023-03-27T10:04:47.594" v="149" actId="478"/>
          <ac:spMkLst>
            <pc:docMk/>
            <pc:sldMk cId="1197612550" sldId="2147139205"/>
            <ac:spMk id="19" creationId="{0B351E27-D233-FC5D-D324-75C597166358}"/>
          </ac:spMkLst>
        </pc:spChg>
        <pc:spChg chg="add del mod">
          <ac:chgData name="Kozachenko, Masha" userId="a0fa26e0-fbb3-4575-8167-475ea9001727" providerId="ADAL" clId="{21E65E01-2DFE-4514-BF3D-459BED2D29B0}" dt="2023-03-27T10:04:39.716" v="148" actId="478"/>
          <ac:spMkLst>
            <pc:docMk/>
            <pc:sldMk cId="1197612550" sldId="2147139205"/>
            <ac:spMk id="20" creationId="{AF1DA213-C48F-03D3-712A-20EB9ACB2A9B}"/>
          </ac:spMkLst>
        </pc:spChg>
        <pc:spChg chg="add mod">
          <ac:chgData name="Kozachenko, Masha" userId="a0fa26e0-fbb3-4575-8167-475ea9001727" providerId="ADAL" clId="{21E65E01-2DFE-4514-BF3D-459BED2D29B0}" dt="2023-03-27T10:09:46.199" v="246" actId="1038"/>
          <ac:spMkLst>
            <pc:docMk/>
            <pc:sldMk cId="1197612550" sldId="2147139205"/>
            <ac:spMk id="21" creationId="{7F2D3BD8-883D-A4F3-6C03-91E19F980D35}"/>
          </ac:spMkLst>
        </pc:spChg>
        <pc:spChg chg="add mod ord">
          <ac:chgData name="Kozachenko, Masha" userId="a0fa26e0-fbb3-4575-8167-475ea9001727" providerId="ADAL" clId="{21E65E01-2DFE-4514-BF3D-459BED2D29B0}" dt="2023-03-27T10:09:46.199" v="246" actId="1038"/>
          <ac:spMkLst>
            <pc:docMk/>
            <pc:sldMk cId="1197612550" sldId="2147139205"/>
            <ac:spMk id="22" creationId="{EB7A5F8F-3FFE-3EA5-E7C4-F3C5B2778AEC}"/>
          </ac:spMkLst>
        </pc:spChg>
        <pc:spChg chg="add mod ord">
          <ac:chgData name="Kozachenko, Masha" userId="a0fa26e0-fbb3-4575-8167-475ea9001727" providerId="ADAL" clId="{21E65E01-2DFE-4514-BF3D-459BED2D29B0}" dt="2023-03-27T10:09:46.199" v="246" actId="1038"/>
          <ac:spMkLst>
            <pc:docMk/>
            <pc:sldMk cId="1197612550" sldId="2147139205"/>
            <ac:spMk id="24" creationId="{D16D65F4-EA2D-7A97-405D-5B64AD568429}"/>
          </ac:spMkLst>
        </pc:spChg>
        <pc:spChg chg="mod">
          <ac:chgData name="Kozachenko, Masha" userId="a0fa26e0-fbb3-4575-8167-475ea9001727" providerId="ADAL" clId="{21E65E01-2DFE-4514-BF3D-459BED2D29B0}" dt="2023-03-27T08:31:11.563" v="5" actId="6549"/>
          <ac:spMkLst>
            <pc:docMk/>
            <pc:sldMk cId="1197612550" sldId="2147139205"/>
            <ac:spMk id="95" creationId="{5AEE28CC-191A-DBDB-0B1A-E12E5D088DC1}"/>
          </ac:spMkLst>
        </pc:spChg>
        <pc:spChg chg="mod">
          <ac:chgData name="Kozachenko, Masha" userId="a0fa26e0-fbb3-4575-8167-475ea9001727" providerId="ADAL" clId="{21E65E01-2DFE-4514-BF3D-459BED2D29B0}" dt="2023-03-27T10:10:10.631" v="251" actId="1076"/>
          <ac:spMkLst>
            <pc:docMk/>
            <pc:sldMk cId="1197612550" sldId="2147139205"/>
            <ac:spMk id="103" creationId="{73B1AA28-6AF1-E723-E42E-B45389DCEFF8}"/>
          </ac:spMkLst>
        </pc:spChg>
        <pc:spChg chg="mod">
          <ac:chgData name="Kozachenko, Masha" userId="a0fa26e0-fbb3-4575-8167-475ea9001727" providerId="ADAL" clId="{21E65E01-2DFE-4514-BF3D-459BED2D29B0}" dt="2023-03-27T10:10:06.238" v="250" actId="1076"/>
          <ac:spMkLst>
            <pc:docMk/>
            <pc:sldMk cId="1197612550" sldId="2147139205"/>
            <ac:spMk id="105" creationId="{05073B17-5D2B-E4CC-6CE4-58D7D56FA9B6}"/>
          </ac:spMkLst>
        </pc:spChg>
        <pc:spChg chg="del">
          <ac:chgData name="Kozachenko, Masha" userId="a0fa26e0-fbb3-4575-8167-475ea9001727" providerId="ADAL" clId="{21E65E01-2DFE-4514-BF3D-459BED2D29B0}" dt="2023-03-27T08:31:53.651" v="12" actId="478"/>
          <ac:spMkLst>
            <pc:docMk/>
            <pc:sldMk cId="1197612550" sldId="2147139205"/>
            <ac:spMk id="117" creationId="{774248C1-7C1D-0EA7-6F31-DEAF3A6DB043}"/>
          </ac:spMkLst>
        </pc:spChg>
        <pc:grpChg chg="del">
          <ac:chgData name="Kozachenko, Masha" userId="a0fa26e0-fbb3-4575-8167-475ea9001727" providerId="ADAL" clId="{21E65E01-2DFE-4514-BF3D-459BED2D29B0}" dt="2023-03-27T08:31:12.582" v="6" actId="478"/>
          <ac:grpSpMkLst>
            <pc:docMk/>
            <pc:sldMk cId="1197612550" sldId="2147139205"/>
            <ac:grpSpMk id="115" creationId="{3E16A24D-266B-4D31-D850-D5793987F4F8}"/>
          </ac:grpSpMkLst>
        </pc:grpChg>
        <pc:grpChg chg="del">
          <ac:chgData name="Kozachenko, Masha" userId="a0fa26e0-fbb3-4575-8167-475ea9001727" providerId="ADAL" clId="{21E65E01-2DFE-4514-BF3D-459BED2D29B0}" dt="2023-03-27T08:31:10.438" v="3" actId="478"/>
          <ac:grpSpMkLst>
            <pc:docMk/>
            <pc:sldMk cId="1197612550" sldId="2147139205"/>
            <ac:grpSpMk id="116" creationId="{09D7FBBA-3EBB-1CCD-ADE6-2963D67BC817}"/>
          </ac:grpSpMkLst>
        </pc:grpChg>
        <pc:picChg chg="add del mod">
          <ac:chgData name="Kozachenko, Masha" userId="a0fa26e0-fbb3-4575-8167-475ea9001727" providerId="ADAL" clId="{21E65E01-2DFE-4514-BF3D-459BED2D29B0}" dt="2023-03-27T08:32:28.623" v="20" actId="478"/>
          <ac:picMkLst>
            <pc:docMk/>
            <pc:sldMk cId="1197612550" sldId="2147139205"/>
            <ac:picMk id="3" creationId="{8385B5F1-A34E-E5BF-CEAB-3ECFBD6F7A13}"/>
          </ac:picMkLst>
        </pc:picChg>
        <pc:picChg chg="add del mod">
          <ac:chgData name="Kozachenko, Masha" userId="a0fa26e0-fbb3-4575-8167-475ea9001727" providerId="ADAL" clId="{21E65E01-2DFE-4514-BF3D-459BED2D29B0}" dt="2023-03-27T08:44:15.835" v="31" actId="478"/>
          <ac:picMkLst>
            <pc:docMk/>
            <pc:sldMk cId="1197612550" sldId="2147139205"/>
            <ac:picMk id="7" creationId="{97258E9D-7472-94B9-96E0-133821439181}"/>
          </ac:picMkLst>
        </pc:picChg>
        <pc:picChg chg="add del mod">
          <ac:chgData name="Kozachenko, Masha" userId="a0fa26e0-fbb3-4575-8167-475ea9001727" providerId="ADAL" clId="{21E65E01-2DFE-4514-BF3D-459BED2D29B0}" dt="2023-03-27T09:59:27.308" v="36" actId="478"/>
          <ac:picMkLst>
            <pc:docMk/>
            <pc:sldMk cId="1197612550" sldId="2147139205"/>
            <ac:picMk id="9" creationId="{2D83C140-7088-8337-5B5F-F26994A4584C}"/>
          </ac:picMkLst>
        </pc:picChg>
        <pc:picChg chg="add del mod">
          <ac:chgData name="Kozachenko, Masha" userId="a0fa26e0-fbb3-4575-8167-475ea9001727" providerId="ADAL" clId="{21E65E01-2DFE-4514-BF3D-459BED2D29B0}" dt="2023-03-27T10:00:23.696" v="41" actId="478"/>
          <ac:picMkLst>
            <pc:docMk/>
            <pc:sldMk cId="1197612550" sldId="2147139205"/>
            <ac:picMk id="11" creationId="{70845519-F8F0-8553-A38A-E4DBDCECE0D0}"/>
          </ac:picMkLst>
        </pc:picChg>
        <pc:picChg chg="add del mod ord">
          <ac:chgData name="Kozachenko, Masha" userId="a0fa26e0-fbb3-4575-8167-475ea9001727" providerId="ADAL" clId="{21E65E01-2DFE-4514-BF3D-459BED2D29B0}" dt="2023-03-27T10:08:33.147" v="197" actId="21"/>
          <ac:picMkLst>
            <pc:docMk/>
            <pc:sldMk cId="1197612550" sldId="2147139205"/>
            <ac:picMk id="13" creationId="{B6D2E150-D3D5-0037-FD5F-80D365088F06}"/>
          </ac:picMkLst>
        </pc:picChg>
        <pc:picChg chg="add del mod">
          <ac:chgData name="Kozachenko, Masha" userId="a0fa26e0-fbb3-4575-8167-475ea9001727" providerId="ADAL" clId="{21E65E01-2DFE-4514-BF3D-459BED2D29B0}" dt="2023-03-27T10:07:48.016" v="190" actId="478"/>
          <ac:picMkLst>
            <pc:docMk/>
            <pc:sldMk cId="1197612550" sldId="2147139205"/>
            <ac:picMk id="16" creationId="{6678DDC3-0A04-1D09-6D54-AFFFEF3A922D}"/>
          </ac:picMkLst>
        </pc:picChg>
        <pc:picChg chg="add mod">
          <ac:chgData name="Kozachenko, Masha" userId="a0fa26e0-fbb3-4575-8167-475ea9001727" providerId="ADAL" clId="{21E65E01-2DFE-4514-BF3D-459BED2D29B0}" dt="2023-03-27T10:09:50.332" v="248" actId="1037"/>
          <ac:picMkLst>
            <pc:docMk/>
            <pc:sldMk cId="1197612550" sldId="2147139205"/>
            <ac:picMk id="26" creationId="{275507E6-10E6-F304-B8D7-8CE326DB1703}"/>
          </ac:picMkLst>
        </pc:picChg>
        <pc:cxnChg chg="del">
          <ac:chgData name="Kozachenko, Masha" userId="a0fa26e0-fbb3-4575-8167-475ea9001727" providerId="ADAL" clId="{21E65E01-2DFE-4514-BF3D-459BED2D29B0}" dt="2023-03-27T08:31:11.163" v="4" actId="478"/>
          <ac:cxnSpMkLst>
            <pc:docMk/>
            <pc:sldMk cId="1197612550" sldId="2147139205"/>
            <ac:cxnSpMk id="100" creationId="{0E445288-6897-D171-BCE9-340D0578EB5C}"/>
          </ac:cxnSpMkLst>
        </pc:cxnChg>
      </pc:sldChg>
      <pc:sldChg chg="addSp delSp modSp add mod ord modClrScheme chgLayout">
        <pc:chgData name="Kozachenko, Masha" userId="a0fa26e0-fbb3-4575-8167-475ea9001727" providerId="ADAL" clId="{21E65E01-2DFE-4514-BF3D-459BED2D29B0}" dt="2023-03-29T11:27:58.275" v="6237"/>
        <pc:sldMkLst>
          <pc:docMk/>
          <pc:sldMk cId="3416557245" sldId="2147139206"/>
        </pc:sldMkLst>
        <pc:spChg chg="del">
          <ac:chgData name="Kozachenko, Masha" userId="a0fa26e0-fbb3-4575-8167-475ea9001727" providerId="ADAL" clId="{21E65E01-2DFE-4514-BF3D-459BED2D29B0}" dt="2023-03-28T19:24:01.417" v="4237" actId="478"/>
          <ac:spMkLst>
            <pc:docMk/>
            <pc:sldMk cId="3416557245" sldId="2147139206"/>
            <ac:spMk id="6" creationId="{7B7207AA-1F17-D8FC-605E-DF08BC8AA182}"/>
          </ac:spMkLst>
        </pc:spChg>
        <pc:spChg chg="add del mod ord">
          <ac:chgData name="Kozachenko, Masha" userId="a0fa26e0-fbb3-4575-8167-475ea9001727" providerId="ADAL" clId="{21E65E01-2DFE-4514-BF3D-459BED2D29B0}" dt="2023-03-27T10:29:52.165" v="532" actId="478"/>
          <ac:spMkLst>
            <pc:docMk/>
            <pc:sldMk cId="3416557245" sldId="2147139206"/>
            <ac:spMk id="8" creationId="{6D99BB96-AA33-AFAA-5AEB-BBE5FD19A26B}"/>
          </ac:spMkLst>
        </pc:spChg>
        <pc:spChg chg="add del mod ord">
          <ac:chgData name="Kozachenko, Masha" userId="a0fa26e0-fbb3-4575-8167-475ea9001727" providerId="ADAL" clId="{21E65E01-2DFE-4514-BF3D-459BED2D29B0}" dt="2023-03-27T10:20:43.896" v="379" actId="478"/>
          <ac:spMkLst>
            <pc:docMk/>
            <pc:sldMk cId="3416557245" sldId="2147139206"/>
            <ac:spMk id="9" creationId="{FEBA9EAB-BBD8-D3D1-7AC1-65138B2D1737}"/>
          </ac:spMkLst>
        </pc:spChg>
        <pc:spChg chg="add del mod ord">
          <ac:chgData name="Kozachenko, Masha" userId="a0fa26e0-fbb3-4575-8167-475ea9001727" providerId="ADAL" clId="{21E65E01-2DFE-4514-BF3D-459BED2D29B0}" dt="2023-03-27T10:20:38.181" v="378" actId="478"/>
          <ac:spMkLst>
            <pc:docMk/>
            <pc:sldMk cId="3416557245" sldId="2147139206"/>
            <ac:spMk id="10" creationId="{A79C25A5-F333-0E52-7A4E-7F369E24E88D}"/>
          </ac:spMkLst>
        </pc:spChg>
        <pc:spChg chg="add del mod ord">
          <ac:chgData name="Kozachenko, Masha" userId="a0fa26e0-fbb3-4575-8167-475ea9001727" providerId="ADAL" clId="{21E65E01-2DFE-4514-BF3D-459BED2D29B0}" dt="2023-03-27T10:36:40.942" v="681" actId="478"/>
          <ac:spMkLst>
            <pc:docMk/>
            <pc:sldMk cId="3416557245" sldId="2147139206"/>
            <ac:spMk id="11" creationId="{BF00B403-E41D-907D-BF56-5C23388911AB}"/>
          </ac:spMkLst>
        </pc:spChg>
        <pc:spChg chg="add del mod ord">
          <ac:chgData name="Kozachenko, Masha" userId="a0fa26e0-fbb3-4575-8167-475ea9001727" providerId="ADAL" clId="{21E65E01-2DFE-4514-BF3D-459BED2D29B0}" dt="2023-03-27T10:36:39.494" v="680" actId="478"/>
          <ac:spMkLst>
            <pc:docMk/>
            <pc:sldMk cId="3416557245" sldId="2147139206"/>
            <ac:spMk id="12" creationId="{D0F81DA1-7DE1-BD70-F5ED-8C73D2F64D34}"/>
          </ac:spMkLst>
        </pc:spChg>
        <pc:spChg chg="add del mod">
          <ac:chgData name="Kozachenko, Masha" userId="a0fa26e0-fbb3-4575-8167-475ea9001727" providerId="ADAL" clId="{21E65E01-2DFE-4514-BF3D-459BED2D29B0}" dt="2023-03-27T10:29:53.124" v="533" actId="478"/>
          <ac:spMkLst>
            <pc:docMk/>
            <pc:sldMk cId="3416557245" sldId="2147139206"/>
            <ac:spMk id="13" creationId="{6F4D4367-F155-E310-E595-920FCBD6CB1A}"/>
          </ac:spMkLst>
        </pc:spChg>
        <pc:spChg chg="del mod">
          <ac:chgData name="Kozachenko, Masha" userId="a0fa26e0-fbb3-4575-8167-475ea9001727" providerId="ADAL" clId="{21E65E01-2DFE-4514-BF3D-459BED2D29B0}" dt="2023-03-27T10:23:47.485" v="443" actId="478"/>
          <ac:spMkLst>
            <pc:docMk/>
            <pc:sldMk cId="3416557245" sldId="2147139206"/>
            <ac:spMk id="18" creationId="{B48E242B-108C-EF1B-E1D0-86A2AFD82B1A}"/>
          </ac:spMkLst>
        </pc:spChg>
        <pc:spChg chg="del mod">
          <ac:chgData name="Kozachenko, Masha" userId="a0fa26e0-fbb3-4575-8167-475ea9001727" providerId="ADAL" clId="{21E65E01-2DFE-4514-BF3D-459BED2D29B0}" dt="2023-03-27T10:23:47.485" v="443" actId="478"/>
          <ac:spMkLst>
            <pc:docMk/>
            <pc:sldMk cId="3416557245" sldId="2147139206"/>
            <ac:spMk id="21" creationId="{7F2D3BD8-883D-A4F3-6C03-91E19F980D35}"/>
          </ac:spMkLst>
        </pc:spChg>
        <pc:spChg chg="del mod">
          <ac:chgData name="Kozachenko, Masha" userId="a0fa26e0-fbb3-4575-8167-475ea9001727" providerId="ADAL" clId="{21E65E01-2DFE-4514-BF3D-459BED2D29B0}" dt="2023-03-27T10:23:47.485" v="443" actId="478"/>
          <ac:spMkLst>
            <pc:docMk/>
            <pc:sldMk cId="3416557245" sldId="2147139206"/>
            <ac:spMk id="22" creationId="{EB7A5F8F-3FFE-3EA5-E7C4-F3C5B2778AEC}"/>
          </ac:spMkLst>
        </pc:spChg>
        <pc:spChg chg="del mod">
          <ac:chgData name="Kozachenko, Masha" userId="a0fa26e0-fbb3-4575-8167-475ea9001727" providerId="ADAL" clId="{21E65E01-2DFE-4514-BF3D-459BED2D29B0}" dt="2023-03-27T10:23:47.485" v="443" actId="478"/>
          <ac:spMkLst>
            <pc:docMk/>
            <pc:sldMk cId="3416557245" sldId="2147139206"/>
            <ac:spMk id="24" creationId="{D16D65F4-EA2D-7A97-405D-5B64AD568429}"/>
          </ac:spMkLst>
        </pc:spChg>
        <pc:spChg chg="del mod">
          <ac:chgData name="Kozachenko, Masha" userId="a0fa26e0-fbb3-4575-8167-475ea9001727" providerId="ADAL" clId="{21E65E01-2DFE-4514-BF3D-459BED2D29B0}" dt="2023-03-27T11:16:05.987" v="692" actId="478"/>
          <ac:spMkLst>
            <pc:docMk/>
            <pc:sldMk cId="3416557245" sldId="2147139206"/>
            <ac:spMk id="28" creationId="{CBC7C19B-C4C8-B367-D9A5-5257A556DAF1}"/>
          </ac:spMkLst>
        </pc:spChg>
        <pc:spChg chg="del mod">
          <ac:chgData name="Kozachenko, Masha" userId="a0fa26e0-fbb3-4575-8167-475ea9001727" providerId="ADAL" clId="{21E65E01-2DFE-4514-BF3D-459BED2D29B0}" dt="2023-03-27T10:29:50.280" v="530" actId="478"/>
          <ac:spMkLst>
            <pc:docMk/>
            <pc:sldMk cId="3416557245" sldId="2147139206"/>
            <ac:spMk id="29" creationId="{F29A134D-4A29-FF40-4F15-9BBED02B1710}"/>
          </ac:spMkLst>
        </pc:spChg>
        <pc:spChg chg="add mod">
          <ac:chgData name="Kozachenko, Masha" userId="a0fa26e0-fbb3-4575-8167-475ea9001727" providerId="ADAL" clId="{21E65E01-2DFE-4514-BF3D-459BED2D29B0}" dt="2023-03-28T13:05:08.751" v="3724" actId="14100"/>
          <ac:spMkLst>
            <pc:docMk/>
            <pc:sldMk cId="3416557245" sldId="2147139206"/>
            <ac:spMk id="30" creationId="{701BEEE7-8532-9EFA-FAED-2835F209A753}"/>
          </ac:spMkLst>
        </pc:spChg>
        <pc:spChg chg="add del mod">
          <ac:chgData name="Kozachenko, Masha" userId="a0fa26e0-fbb3-4575-8167-475ea9001727" providerId="ADAL" clId="{21E65E01-2DFE-4514-BF3D-459BED2D29B0}" dt="2023-03-27T10:36:42.448" v="682" actId="478"/>
          <ac:spMkLst>
            <pc:docMk/>
            <pc:sldMk cId="3416557245" sldId="2147139206"/>
            <ac:spMk id="32" creationId="{2414896F-3B6F-42BB-DAED-FD5B7E2F0E78}"/>
          </ac:spMkLst>
        </pc:spChg>
        <pc:spChg chg="add del mod">
          <ac:chgData name="Kozachenko, Masha" userId="a0fa26e0-fbb3-4575-8167-475ea9001727" providerId="ADAL" clId="{21E65E01-2DFE-4514-BF3D-459BED2D29B0}" dt="2023-03-28T13:04:01.564" v="3709" actId="478"/>
          <ac:spMkLst>
            <pc:docMk/>
            <pc:sldMk cId="3416557245" sldId="2147139206"/>
            <ac:spMk id="33" creationId="{5F41CB87-468C-C6C9-D3B2-D43FBD587D0E}"/>
          </ac:spMkLst>
        </pc:spChg>
        <pc:spChg chg="mod">
          <ac:chgData name="Kozachenko, Masha" userId="a0fa26e0-fbb3-4575-8167-475ea9001727" providerId="ADAL" clId="{21E65E01-2DFE-4514-BF3D-459BED2D29B0}" dt="2023-03-27T10:37:20.821" v="686" actId="1076"/>
          <ac:spMkLst>
            <pc:docMk/>
            <pc:sldMk cId="3416557245" sldId="2147139206"/>
            <ac:spMk id="103" creationId="{73B1AA28-6AF1-E723-E42E-B45389DCEFF8}"/>
          </ac:spMkLst>
        </pc:spChg>
        <pc:spChg chg="mod">
          <ac:chgData name="Kozachenko, Masha" userId="a0fa26e0-fbb3-4575-8167-475ea9001727" providerId="ADAL" clId="{21E65E01-2DFE-4514-BF3D-459BED2D29B0}" dt="2023-03-27T10:31:07.783" v="540" actId="1076"/>
          <ac:spMkLst>
            <pc:docMk/>
            <pc:sldMk cId="3416557245" sldId="2147139206"/>
            <ac:spMk id="104" creationId="{8854CEFD-3530-E7E8-6C57-FA43AD635016}"/>
          </ac:spMkLst>
        </pc:spChg>
        <pc:picChg chg="del">
          <ac:chgData name="Kozachenko, Masha" userId="a0fa26e0-fbb3-4575-8167-475ea9001727" providerId="ADAL" clId="{21E65E01-2DFE-4514-BF3D-459BED2D29B0}" dt="2023-03-28T19:24:01.417" v="4237" actId="478"/>
          <ac:picMkLst>
            <pc:docMk/>
            <pc:sldMk cId="3416557245" sldId="2147139206"/>
            <ac:picMk id="15" creationId="{CECB8BC9-AB21-96E2-3077-61926CADE562}"/>
          </ac:picMkLst>
        </pc:picChg>
        <pc:picChg chg="add del mod">
          <ac:chgData name="Kozachenko, Masha" userId="a0fa26e0-fbb3-4575-8167-475ea9001727" providerId="ADAL" clId="{21E65E01-2DFE-4514-BF3D-459BED2D29B0}" dt="2023-03-27T10:29:50.783" v="531" actId="478"/>
          <ac:picMkLst>
            <pc:docMk/>
            <pc:sldMk cId="3416557245" sldId="2147139206"/>
            <ac:picMk id="16" creationId="{ABFFFC82-C2CB-4957-745A-B930C306F10D}"/>
          </ac:picMkLst>
        </pc:picChg>
        <pc:picChg chg="add del mod">
          <ac:chgData name="Kozachenko, Masha" userId="a0fa26e0-fbb3-4575-8167-475ea9001727" providerId="ADAL" clId="{21E65E01-2DFE-4514-BF3D-459BED2D29B0}" dt="2023-03-27T10:26:47.054" v="464" actId="27803"/>
          <ac:picMkLst>
            <pc:docMk/>
            <pc:sldMk cId="3416557245" sldId="2147139206"/>
            <ac:picMk id="19" creationId="{F29A134D-4A29-FF40-4F15-9BBED02B1710}"/>
          </ac:picMkLst>
        </pc:picChg>
        <pc:picChg chg="add del mod">
          <ac:chgData name="Kozachenko, Masha" userId="a0fa26e0-fbb3-4575-8167-475ea9001727" providerId="ADAL" clId="{21E65E01-2DFE-4514-BF3D-459BED2D29B0}" dt="2023-03-27T10:29:49.503" v="529" actId="478"/>
          <ac:picMkLst>
            <pc:docMk/>
            <pc:sldMk cId="3416557245" sldId="2147139206"/>
            <ac:picMk id="23" creationId="{9FD31D49-FF66-B684-3054-93991D321695}"/>
          </ac:picMkLst>
        </pc:picChg>
        <pc:picChg chg="mod ord">
          <ac:chgData name="Kozachenko, Masha" userId="a0fa26e0-fbb3-4575-8167-475ea9001727" providerId="ADAL" clId="{21E65E01-2DFE-4514-BF3D-459BED2D29B0}" dt="2023-03-27T14:06:32.481" v="804" actId="1076"/>
          <ac:picMkLst>
            <pc:docMk/>
            <pc:sldMk cId="3416557245" sldId="2147139206"/>
            <ac:picMk id="26" creationId="{275507E6-10E6-F304-B8D7-8CE326DB1703}"/>
          </ac:picMkLst>
        </pc:picChg>
        <pc:picChg chg="add del mod ord">
          <ac:chgData name="Kozachenko, Masha" userId="a0fa26e0-fbb3-4575-8167-475ea9001727" providerId="ADAL" clId="{21E65E01-2DFE-4514-BF3D-459BED2D29B0}" dt="2023-03-27T10:26:03.806" v="457" actId="27803"/>
          <ac:picMkLst>
            <pc:docMk/>
            <pc:sldMk cId="3416557245" sldId="2147139206"/>
            <ac:picMk id="27" creationId="{CBC7C19B-C4C8-B367-D9A5-5257A556DAF1}"/>
          </ac:picMkLst>
        </pc:picChg>
        <pc:picChg chg="add del mod">
          <ac:chgData name="Kozachenko, Masha" userId="a0fa26e0-fbb3-4575-8167-475ea9001727" providerId="ADAL" clId="{21E65E01-2DFE-4514-BF3D-459BED2D29B0}" dt="2023-03-27T10:35:39.254" v="672" actId="478"/>
          <ac:picMkLst>
            <pc:docMk/>
            <pc:sldMk cId="3416557245" sldId="2147139206"/>
            <ac:picMk id="31" creationId="{C209BFA6-8722-4169-ACD7-EC1E45901FCB}"/>
          </ac:picMkLst>
        </pc:picChg>
        <pc:cxnChg chg="add del mod">
          <ac:chgData name="Kozachenko, Masha" userId="a0fa26e0-fbb3-4575-8167-475ea9001727" providerId="ADAL" clId="{21E65E01-2DFE-4514-BF3D-459BED2D29B0}" dt="2023-03-27T10:12:42.997" v="321" actId="478"/>
          <ac:cxnSpMkLst>
            <pc:docMk/>
            <pc:sldMk cId="3416557245" sldId="2147139206"/>
            <ac:cxnSpMk id="3" creationId="{266D7686-9ED1-B221-EB95-2551B07615D3}"/>
          </ac:cxnSpMkLst>
        </pc:cxnChg>
      </pc:sldChg>
      <pc:sldChg chg="addSp delSp modSp add mod modClrScheme chgLayout">
        <pc:chgData name="Kozachenko, Masha" userId="a0fa26e0-fbb3-4575-8167-475ea9001727" providerId="ADAL" clId="{21E65E01-2DFE-4514-BF3D-459BED2D29B0}" dt="2023-03-29T11:26:08.042" v="6231" actId="164"/>
        <pc:sldMkLst>
          <pc:docMk/>
          <pc:sldMk cId="3840420563" sldId="2147139207"/>
        </pc:sldMkLst>
        <pc:spChg chg="add del mod">
          <ac:chgData name="Kozachenko, Masha" userId="a0fa26e0-fbb3-4575-8167-475ea9001727" providerId="ADAL" clId="{21E65E01-2DFE-4514-BF3D-459BED2D29B0}" dt="2023-03-28T10:50:39.160" v="2629" actId="478"/>
          <ac:spMkLst>
            <pc:docMk/>
            <pc:sldMk cId="3840420563" sldId="2147139207"/>
            <ac:spMk id="4" creationId="{7532ECBA-8FA9-2A2D-B940-CC0CC42EF551}"/>
          </ac:spMkLst>
        </pc:spChg>
        <pc:spChg chg="add del mod">
          <ac:chgData name="Kozachenko, Masha" userId="a0fa26e0-fbb3-4575-8167-475ea9001727" providerId="ADAL" clId="{21E65E01-2DFE-4514-BF3D-459BED2D29B0}" dt="2023-03-28T07:50:59.238" v="1280" actId="478"/>
          <ac:spMkLst>
            <pc:docMk/>
            <pc:sldMk cId="3840420563" sldId="2147139207"/>
            <ac:spMk id="5" creationId="{C3CB7339-D158-57C1-D81E-80F5B141E598}"/>
          </ac:spMkLst>
        </pc:spChg>
        <pc:spChg chg="del">
          <ac:chgData name="Kozachenko, Masha" userId="a0fa26e0-fbb3-4575-8167-475ea9001727" providerId="ADAL" clId="{21E65E01-2DFE-4514-BF3D-459BED2D29B0}" dt="2023-03-28T19:22:38.488" v="4224" actId="478"/>
          <ac:spMkLst>
            <pc:docMk/>
            <pc:sldMk cId="3840420563" sldId="2147139207"/>
            <ac:spMk id="6" creationId="{7B7207AA-1F17-D8FC-605E-DF08BC8AA182}"/>
          </ac:spMkLst>
        </pc:spChg>
        <pc:spChg chg="mod">
          <ac:chgData name="Kozachenko, Masha" userId="a0fa26e0-fbb3-4575-8167-475ea9001727" providerId="ADAL" clId="{21E65E01-2DFE-4514-BF3D-459BED2D29B0}" dt="2023-03-28T11:19:24.293" v="3309" actId="164"/>
          <ac:spMkLst>
            <pc:docMk/>
            <pc:sldMk cId="3840420563" sldId="2147139207"/>
            <ac:spMk id="7" creationId="{CA3587B5-E703-7F41-B6D9-C747FA5B2997}"/>
          </ac:spMkLst>
        </pc:spChg>
        <pc:spChg chg="add del mod">
          <ac:chgData name="Kozachenko, Masha" userId="a0fa26e0-fbb3-4575-8167-475ea9001727" providerId="ADAL" clId="{21E65E01-2DFE-4514-BF3D-459BED2D29B0}" dt="2023-03-28T07:52:45.511" v="1308"/>
          <ac:spMkLst>
            <pc:docMk/>
            <pc:sldMk cId="3840420563" sldId="2147139207"/>
            <ac:spMk id="8" creationId="{7DD386FE-FA5F-3507-7A73-F18702359C4D}"/>
          </ac:spMkLst>
        </pc:spChg>
        <pc:spChg chg="del">
          <ac:chgData name="Kozachenko, Masha" userId="a0fa26e0-fbb3-4575-8167-475ea9001727" providerId="ADAL" clId="{21E65E01-2DFE-4514-BF3D-459BED2D29B0}" dt="2023-03-28T07:46:05.012" v="1241" actId="478"/>
          <ac:spMkLst>
            <pc:docMk/>
            <pc:sldMk cId="3840420563" sldId="2147139207"/>
            <ac:spMk id="9" creationId="{C0EBD8DF-70F3-DE88-396C-1F3E9AD17765}"/>
          </ac:spMkLst>
        </pc:spChg>
        <pc:spChg chg="del">
          <ac:chgData name="Kozachenko, Masha" userId="a0fa26e0-fbb3-4575-8167-475ea9001727" providerId="ADAL" clId="{21E65E01-2DFE-4514-BF3D-459BED2D29B0}" dt="2023-03-28T07:46:10.371" v="1243" actId="478"/>
          <ac:spMkLst>
            <pc:docMk/>
            <pc:sldMk cId="3840420563" sldId="2147139207"/>
            <ac:spMk id="10" creationId="{58DB8D13-7DA4-8134-C952-0536B4866A3D}"/>
          </ac:spMkLst>
        </pc:spChg>
        <pc:spChg chg="add del mod">
          <ac:chgData name="Kozachenko, Masha" userId="a0fa26e0-fbb3-4575-8167-475ea9001727" providerId="ADAL" clId="{21E65E01-2DFE-4514-BF3D-459BED2D29B0}" dt="2023-03-28T10:50:40.146" v="2630" actId="478"/>
          <ac:spMkLst>
            <pc:docMk/>
            <pc:sldMk cId="3840420563" sldId="2147139207"/>
            <ac:spMk id="11" creationId="{F7BC1B83-323C-5BFD-3851-980042C1B70E}"/>
          </ac:spMkLst>
        </pc:spChg>
        <pc:spChg chg="mod">
          <ac:chgData name="Kozachenko, Masha" userId="a0fa26e0-fbb3-4575-8167-475ea9001727" providerId="ADAL" clId="{21E65E01-2DFE-4514-BF3D-459BED2D29B0}" dt="2023-03-28T11:19:48.501" v="3311" actId="164"/>
          <ac:spMkLst>
            <pc:docMk/>
            <pc:sldMk cId="3840420563" sldId="2147139207"/>
            <ac:spMk id="12" creationId="{83767D89-EB2C-B28F-BFD1-28FE22A7E483}"/>
          </ac:spMkLst>
        </pc:spChg>
        <pc:spChg chg="mod">
          <ac:chgData name="Kozachenko, Masha" userId="a0fa26e0-fbb3-4575-8167-475ea9001727" providerId="ADAL" clId="{21E65E01-2DFE-4514-BF3D-459BED2D29B0}" dt="2023-03-28T11:19:48.501" v="3311" actId="164"/>
          <ac:spMkLst>
            <pc:docMk/>
            <pc:sldMk cId="3840420563" sldId="2147139207"/>
            <ac:spMk id="13" creationId="{67FA4B39-0466-49C0-A489-3352A4C13DE3}"/>
          </ac:spMkLst>
        </pc:spChg>
        <pc:spChg chg="mod">
          <ac:chgData name="Kozachenko, Masha" userId="a0fa26e0-fbb3-4575-8167-475ea9001727" providerId="ADAL" clId="{21E65E01-2DFE-4514-BF3D-459BED2D29B0}" dt="2023-03-28T11:19:48.501" v="3311" actId="164"/>
          <ac:spMkLst>
            <pc:docMk/>
            <pc:sldMk cId="3840420563" sldId="2147139207"/>
            <ac:spMk id="14" creationId="{C56CC42B-1EE3-8C00-C1C9-7F69A654E45C}"/>
          </ac:spMkLst>
        </pc:spChg>
        <pc:spChg chg="add del mod">
          <ac:chgData name="Kozachenko, Masha" userId="a0fa26e0-fbb3-4575-8167-475ea9001727" providerId="ADAL" clId="{21E65E01-2DFE-4514-BF3D-459BED2D29B0}" dt="2023-03-28T10:50:40.963" v="2631" actId="478"/>
          <ac:spMkLst>
            <pc:docMk/>
            <pc:sldMk cId="3840420563" sldId="2147139207"/>
            <ac:spMk id="16" creationId="{11638892-47D8-FFD2-92B6-03F4B56FBD68}"/>
          </ac:spMkLst>
        </pc:spChg>
        <pc:spChg chg="mod">
          <ac:chgData name="Kozachenko, Masha" userId="a0fa26e0-fbb3-4575-8167-475ea9001727" providerId="ADAL" clId="{21E65E01-2DFE-4514-BF3D-459BED2D29B0}" dt="2023-03-28T11:19:24.293" v="3309" actId="164"/>
          <ac:spMkLst>
            <pc:docMk/>
            <pc:sldMk cId="3840420563" sldId="2147139207"/>
            <ac:spMk id="17" creationId="{49A8F395-0F7C-6B5C-90F1-DFF6F04E283D}"/>
          </ac:spMkLst>
        </pc:spChg>
        <pc:spChg chg="del">
          <ac:chgData name="Kozachenko, Masha" userId="a0fa26e0-fbb3-4575-8167-475ea9001727" providerId="ADAL" clId="{21E65E01-2DFE-4514-BF3D-459BED2D29B0}" dt="2023-03-28T07:46:05.012" v="1241" actId="478"/>
          <ac:spMkLst>
            <pc:docMk/>
            <pc:sldMk cId="3840420563" sldId="2147139207"/>
            <ac:spMk id="24" creationId="{3DEB79F4-0EF0-7B51-8301-B0403B6A44EA}"/>
          </ac:spMkLst>
        </pc:spChg>
        <pc:spChg chg="mod">
          <ac:chgData name="Kozachenko, Masha" userId="a0fa26e0-fbb3-4575-8167-475ea9001727" providerId="ADAL" clId="{21E65E01-2DFE-4514-BF3D-459BED2D29B0}" dt="2023-03-28T11:19:24.293" v="3309" actId="164"/>
          <ac:spMkLst>
            <pc:docMk/>
            <pc:sldMk cId="3840420563" sldId="2147139207"/>
            <ac:spMk id="26" creationId="{DE967B4B-0CEE-0DE4-B616-7CDED0E08F80}"/>
          </ac:spMkLst>
        </pc:spChg>
        <pc:spChg chg="del">
          <ac:chgData name="Kozachenko, Masha" userId="a0fa26e0-fbb3-4575-8167-475ea9001727" providerId="ADAL" clId="{21E65E01-2DFE-4514-BF3D-459BED2D29B0}" dt="2023-03-28T07:46:05.012" v="1241" actId="478"/>
          <ac:spMkLst>
            <pc:docMk/>
            <pc:sldMk cId="3840420563" sldId="2147139207"/>
            <ac:spMk id="27" creationId="{2AD9E8F8-D052-9101-7C64-1543A1C6A782}"/>
          </ac:spMkLst>
        </pc:spChg>
        <pc:spChg chg="del">
          <ac:chgData name="Kozachenko, Masha" userId="a0fa26e0-fbb3-4575-8167-475ea9001727" providerId="ADAL" clId="{21E65E01-2DFE-4514-BF3D-459BED2D29B0}" dt="2023-03-28T07:46:05.012" v="1241" actId="478"/>
          <ac:spMkLst>
            <pc:docMk/>
            <pc:sldMk cId="3840420563" sldId="2147139207"/>
            <ac:spMk id="28" creationId="{87A8E5C1-1616-BADE-8643-13045059CA98}"/>
          </ac:spMkLst>
        </pc:spChg>
        <pc:spChg chg="del">
          <ac:chgData name="Kozachenko, Masha" userId="a0fa26e0-fbb3-4575-8167-475ea9001727" providerId="ADAL" clId="{21E65E01-2DFE-4514-BF3D-459BED2D29B0}" dt="2023-03-28T07:46:05.012" v="1241" actId="478"/>
          <ac:spMkLst>
            <pc:docMk/>
            <pc:sldMk cId="3840420563" sldId="2147139207"/>
            <ac:spMk id="29" creationId="{14374AA5-936B-ED42-269D-19DF4EDAFB6E}"/>
          </ac:spMkLst>
        </pc:spChg>
        <pc:spChg chg="del">
          <ac:chgData name="Kozachenko, Masha" userId="a0fa26e0-fbb3-4575-8167-475ea9001727" providerId="ADAL" clId="{21E65E01-2DFE-4514-BF3D-459BED2D29B0}" dt="2023-03-28T07:46:05.012" v="1241" actId="478"/>
          <ac:spMkLst>
            <pc:docMk/>
            <pc:sldMk cId="3840420563" sldId="2147139207"/>
            <ac:spMk id="30" creationId="{35989B7D-D9B7-4D7A-DD4A-7AC9167CBCBF}"/>
          </ac:spMkLst>
        </pc:spChg>
        <pc:spChg chg="add del mod">
          <ac:chgData name="Kozachenko, Masha" userId="a0fa26e0-fbb3-4575-8167-475ea9001727" providerId="ADAL" clId="{21E65E01-2DFE-4514-BF3D-459BED2D29B0}" dt="2023-03-28T10:52:43.091" v="2671" actId="478"/>
          <ac:spMkLst>
            <pc:docMk/>
            <pc:sldMk cId="3840420563" sldId="2147139207"/>
            <ac:spMk id="38" creationId="{1D929B3F-BE82-BCCD-2ADD-4CC8E4D0243E}"/>
          </ac:spMkLst>
        </pc:spChg>
        <pc:spChg chg="add del">
          <ac:chgData name="Kozachenko, Masha" userId="a0fa26e0-fbb3-4575-8167-475ea9001727" providerId="ADAL" clId="{21E65E01-2DFE-4514-BF3D-459BED2D29B0}" dt="2023-03-28T08:43:26.268" v="1571" actId="478"/>
          <ac:spMkLst>
            <pc:docMk/>
            <pc:sldMk cId="3840420563" sldId="2147139207"/>
            <ac:spMk id="40" creationId="{936BF42E-63E3-0D63-E591-F2F2636B9610}"/>
          </ac:spMkLst>
        </pc:spChg>
        <pc:spChg chg="add del">
          <ac:chgData name="Kozachenko, Masha" userId="a0fa26e0-fbb3-4575-8167-475ea9001727" providerId="ADAL" clId="{21E65E01-2DFE-4514-BF3D-459BED2D29B0}" dt="2023-03-28T08:42:24.360" v="1461" actId="478"/>
          <ac:spMkLst>
            <pc:docMk/>
            <pc:sldMk cId="3840420563" sldId="2147139207"/>
            <ac:spMk id="41" creationId="{998742B9-363F-7C3E-EF3E-4CF5BC08BEE1}"/>
          </ac:spMkLst>
        </pc:spChg>
        <pc:spChg chg="add del mod">
          <ac:chgData name="Kozachenko, Masha" userId="a0fa26e0-fbb3-4575-8167-475ea9001727" providerId="ADAL" clId="{21E65E01-2DFE-4514-BF3D-459BED2D29B0}" dt="2023-03-28T11:19:26.336" v="3310" actId="478"/>
          <ac:spMkLst>
            <pc:docMk/>
            <pc:sldMk cId="3840420563" sldId="2147139207"/>
            <ac:spMk id="46" creationId="{9F7EF4F1-FDC9-59ED-B6A6-CDF748ACB32A}"/>
          </ac:spMkLst>
        </pc:spChg>
        <pc:spChg chg="add mod">
          <ac:chgData name="Kozachenko, Masha" userId="a0fa26e0-fbb3-4575-8167-475ea9001727" providerId="ADAL" clId="{21E65E01-2DFE-4514-BF3D-459BED2D29B0}" dt="2023-03-28T09:00:45.606" v="1813" actId="1076"/>
          <ac:spMkLst>
            <pc:docMk/>
            <pc:sldMk cId="3840420563" sldId="2147139207"/>
            <ac:spMk id="47" creationId="{A365EA9B-C669-58B7-6B33-D0D010B41797}"/>
          </ac:spMkLst>
        </pc:spChg>
        <pc:spChg chg="add del mod">
          <ac:chgData name="Kozachenko, Masha" userId="a0fa26e0-fbb3-4575-8167-475ea9001727" providerId="ADAL" clId="{21E65E01-2DFE-4514-BF3D-459BED2D29B0}" dt="2023-03-28T11:19:26.336" v="3310" actId="478"/>
          <ac:spMkLst>
            <pc:docMk/>
            <pc:sldMk cId="3840420563" sldId="2147139207"/>
            <ac:spMk id="48" creationId="{77405352-CA16-6D47-C15C-B248EFA8B223}"/>
          </ac:spMkLst>
        </pc:spChg>
        <pc:spChg chg="add mod">
          <ac:chgData name="Kozachenko, Masha" userId="a0fa26e0-fbb3-4575-8167-475ea9001727" providerId="ADAL" clId="{21E65E01-2DFE-4514-BF3D-459BED2D29B0}" dt="2023-03-28T10:00:07.664" v="1833" actId="164"/>
          <ac:spMkLst>
            <pc:docMk/>
            <pc:sldMk cId="3840420563" sldId="2147139207"/>
            <ac:spMk id="49" creationId="{A36FE0BA-6921-A1FF-42F6-610CDB578A1A}"/>
          </ac:spMkLst>
        </pc:spChg>
        <pc:spChg chg="add mod">
          <ac:chgData name="Kozachenko, Masha" userId="a0fa26e0-fbb3-4575-8167-475ea9001727" providerId="ADAL" clId="{21E65E01-2DFE-4514-BF3D-459BED2D29B0}" dt="2023-03-28T10:00:07.664" v="1833" actId="164"/>
          <ac:spMkLst>
            <pc:docMk/>
            <pc:sldMk cId="3840420563" sldId="2147139207"/>
            <ac:spMk id="50" creationId="{745C109E-8726-D385-1574-620BCC70A9AC}"/>
          </ac:spMkLst>
        </pc:spChg>
        <pc:spChg chg="add mod">
          <ac:chgData name="Kozachenko, Masha" userId="a0fa26e0-fbb3-4575-8167-475ea9001727" providerId="ADAL" clId="{21E65E01-2DFE-4514-BF3D-459BED2D29B0}" dt="2023-03-28T10:00:07.664" v="1833" actId="164"/>
          <ac:spMkLst>
            <pc:docMk/>
            <pc:sldMk cId="3840420563" sldId="2147139207"/>
            <ac:spMk id="51" creationId="{2F94CEB9-237C-5279-33DA-C0548D0FF9FD}"/>
          </ac:spMkLst>
        </pc:spChg>
        <pc:spChg chg="add mod">
          <ac:chgData name="Kozachenko, Masha" userId="a0fa26e0-fbb3-4575-8167-475ea9001727" providerId="ADAL" clId="{21E65E01-2DFE-4514-BF3D-459BED2D29B0}" dt="2023-03-28T10:00:07.664" v="1833" actId="164"/>
          <ac:spMkLst>
            <pc:docMk/>
            <pc:sldMk cId="3840420563" sldId="2147139207"/>
            <ac:spMk id="52" creationId="{9D4AB241-62DF-A78C-0F1C-DEE805A715F0}"/>
          </ac:spMkLst>
        </pc:spChg>
        <pc:spChg chg="add del mod">
          <ac:chgData name="Kozachenko, Masha" userId="a0fa26e0-fbb3-4575-8167-475ea9001727" providerId="ADAL" clId="{21E65E01-2DFE-4514-BF3D-459BED2D29B0}" dt="2023-03-28T10:34:03.539" v="2256" actId="478"/>
          <ac:spMkLst>
            <pc:docMk/>
            <pc:sldMk cId="3840420563" sldId="2147139207"/>
            <ac:spMk id="54" creationId="{52F62AF4-C55C-409E-BF1A-5C4FD28AA173}"/>
          </ac:spMkLst>
        </pc:spChg>
        <pc:spChg chg="add mod ord">
          <ac:chgData name="Kozachenko, Masha" userId="a0fa26e0-fbb3-4575-8167-475ea9001727" providerId="ADAL" clId="{21E65E01-2DFE-4514-BF3D-459BED2D29B0}" dt="2023-03-28T10:39:52.662" v="2400" actId="164"/>
          <ac:spMkLst>
            <pc:docMk/>
            <pc:sldMk cId="3840420563" sldId="2147139207"/>
            <ac:spMk id="55" creationId="{1159A994-A285-3417-ADCD-9A26B5A26FCD}"/>
          </ac:spMkLst>
        </pc:spChg>
        <pc:spChg chg="mod">
          <ac:chgData name="Kozachenko, Masha" userId="a0fa26e0-fbb3-4575-8167-475ea9001727" providerId="ADAL" clId="{21E65E01-2DFE-4514-BF3D-459BED2D29B0}" dt="2023-03-28T09:59:54.380" v="1831"/>
          <ac:spMkLst>
            <pc:docMk/>
            <pc:sldMk cId="3840420563" sldId="2147139207"/>
            <ac:spMk id="57" creationId="{1C58B0C9-359E-2CDA-4A96-ACC4F150AEBB}"/>
          </ac:spMkLst>
        </pc:spChg>
        <pc:spChg chg="mod">
          <ac:chgData name="Kozachenko, Masha" userId="a0fa26e0-fbb3-4575-8167-475ea9001727" providerId="ADAL" clId="{21E65E01-2DFE-4514-BF3D-459BED2D29B0}" dt="2023-03-28T09:59:54.380" v="1831"/>
          <ac:spMkLst>
            <pc:docMk/>
            <pc:sldMk cId="3840420563" sldId="2147139207"/>
            <ac:spMk id="58" creationId="{6CDC7004-AC47-BE3D-D9D3-13E25DE873A4}"/>
          </ac:spMkLst>
        </pc:spChg>
        <pc:spChg chg="mod">
          <ac:chgData name="Kozachenko, Masha" userId="a0fa26e0-fbb3-4575-8167-475ea9001727" providerId="ADAL" clId="{21E65E01-2DFE-4514-BF3D-459BED2D29B0}" dt="2023-03-28T09:59:54.380" v="1831"/>
          <ac:spMkLst>
            <pc:docMk/>
            <pc:sldMk cId="3840420563" sldId="2147139207"/>
            <ac:spMk id="59" creationId="{D9B80197-D944-BCCA-8637-FE20BD4FC81C}"/>
          </ac:spMkLst>
        </pc:spChg>
        <pc:spChg chg="mod">
          <ac:chgData name="Kozachenko, Masha" userId="a0fa26e0-fbb3-4575-8167-475ea9001727" providerId="ADAL" clId="{21E65E01-2DFE-4514-BF3D-459BED2D29B0}" dt="2023-03-28T10:55:38.445" v="2786" actId="1076"/>
          <ac:spMkLst>
            <pc:docMk/>
            <pc:sldMk cId="3840420563" sldId="2147139207"/>
            <ac:spMk id="62" creationId="{3E95D678-E956-2112-69B1-79FA36236350}"/>
          </ac:spMkLst>
        </pc:spChg>
        <pc:spChg chg="mod">
          <ac:chgData name="Kozachenko, Masha" userId="a0fa26e0-fbb3-4575-8167-475ea9001727" providerId="ADAL" clId="{21E65E01-2DFE-4514-BF3D-459BED2D29B0}" dt="2023-03-28T10:55:35.452" v="2785" actId="1076"/>
          <ac:spMkLst>
            <pc:docMk/>
            <pc:sldMk cId="3840420563" sldId="2147139207"/>
            <ac:spMk id="63" creationId="{213EC64D-80D8-80A5-72E3-7D5007AD80C3}"/>
          </ac:spMkLst>
        </pc:spChg>
        <pc:spChg chg="mod">
          <ac:chgData name="Kozachenko, Masha" userId="a0fa26e0-fbb3-4575-8167-475ea9001727" providerId="ADAL" clId="{21E65E01-2DFE-4514-BF3D-459BED2D29B0}" dt="2023-03-28T10:55:40.402" v="2787" actId="1076"/>
          <ac:spMkLst>
            <pc:docMk/>
            <pc:sldMk cId="3840420563" sldId="2147139207"/>
            <ac:spMk id="64" creationId="{E6BD80BF-44F0-AA67-9720-C5762EFD467C}"/>
          </ac:spMkLst>
        </pc:spChg>
        <pc:spChg chg="mod">
          <ac:chgData name="Kozachenko, Masha" userId="a0fa26e0-fbb3-4575-8167-475ea9001727" providerId="ADAL" clId="{21E65E01-2DFE-4514-BF3D-459BED2D29B0}" dt="2023-03-28T10:01:51.842" v="1846"/>
          <ac:spMkLst>
            <pc:docMk/>
            <pc:sldMk cId="3840420563" sldId="2147139207"/>
            <ac:spMk id="65" creationId="{A7DD5AA3-27A4-5394-DA25-373C1E889FAF}"/>
          </ac:spMkLst>
        </pc:spChg>
        <pc:spChg chg="del">
          <ac:chgData name="Kozachenko, Masha" userId="a0fa26e0-fbb3-4575-8167-475ea9001727" providerId="ADAL" clId="{21E65E01-2DFE-4514-BF3D-459BED2D29B0}" dt="2023-03-28T07:46:06.857" v="1242" actId="478"/>
          <ac:spMkLst>
            <pc:docMk/>
            <pc:sldMk cId="3840420563" sldId="2147139207"/>
            <ac:spMk id="66" creationId="{E82F6462-8EEA-890C-38FD-F3FF447C3ABF}"/>
          </ac:spMkLst>
        </pc:spChg>
        <pc:spChg chg="mod">
          <ac:chgData name="Kozachenko, Masha" userId="a0fa26e0-fbb3-4575-8167-475ea9001727" providerId="ADAL" clId="{21E65E01-2DFE-4514-BF3D-459BED2D29B0}" dt="2023-03-28T10:01:51.842" v="1846"/>
          <ac:spMkLst>
            <pc:docMk/>
            <pc:sldMk cId="3840420563" sldId="2147139207"/>
            <ac:spMk id="67" creationId="{BF81F4A7-2BBA-7FB3-8726-1DBFD4D9C022}"/>
          </ac:spMkLst>
        </pc:spChg>
        <pc:spChg chg="mod">
          <ac:chgData name="Kozachenko, Masha" userId="a0fa26e0-fbb3-4575-8167-475ea9001727" providerId="ADAL" clId="{21E65E01-2DFE-4514-BF3D-459BED2D29B0}" dt="2023-03-28T10:01:51.842" v="1846"/>
          <ac:spMkLst>
            <pc:docMk/>
            <pc:sldMk cId="3840420563" sldId="2147139207"/>
            <ac:spMk id="68" creationId="{AEEAE289-B33A-4603-86DF-6DCA3639E9FE}"/>
          </ac:spMkLst>
        </pc:spChg>
        <pc:spChg chg="add del mod ord">
          <ac:chgData name="Kozachenko, Masha" userId="a0fa26e0-fbb3-4575-8167-475ea9001727" providerId="ADAL" clId="{21E65E01-2DFE-4514-BF3D-459BED2D29B0}" dt="2023-03-28T10:11:53.308" v="1935" actId="21"/>
          <ac:spMkLst>
            <pc:docMk/>
            <pc:sldMk cId="3840420563" sldId="2147139207"/>
            <ac:spMk id="69" creationId="{F5B1EC9F-A21C-CD14-A985-9E515B8C44B8}"/>
          </ac:spMkLst>
        </pc:spChg>
        <pc:spChg chg="add mod">
          <ac:chgData name="Kozachenko, Masha" userId="a0fa26e0-fbb3-4575-8167-475ea9001727" providerId="ADAL" clId="{21E65E01-2DFE-4514-BF3D-459BED2D29B0}" dt="2023-03-28T10:39:52.662" v="2400" actId="164"/>
          <ac:spMkLst>
            <pc:docMk/>
            <pc:sldMk cId="3840420563" sldId="2147139207"/>
            <ac:spMk id="70" creationId="{5CDA4DA8-DAB6-1DAA-2744-869163518ED5}"/>
          </ac:spMkLst>
        </pc:spChg>
        <pc:spChg chg="add mod">
          <ac:chgData name="Kozachenko, Masha" userId="a0fa26e0-fbb3-4575-8167-475ea9001727" providerId="ADAL" clId="{21E65E01-2DFE-4514-BF3D-459BED2D29B0}" dt="2023-03-28T10:39:52.662" v="2400" actId="164"/>
          <ac:spMkLst>
            <pc:docMk/>
            <pc:sldMk cId="3840420563" sldId="2147139207"/>
            <ac:spMk id="71" creationId="{C9B51D98-A74E-2848-5F74-5B3E2575AC42}"/>
          </ac:spMkLst>
        </pc:spChg>
        <pc:spChg chg="add mod">
          <ac:chgData name="Kozachenko, Masha" userId="a0fa26e0-fbb3-4575-8167-475ea9001727" providerId="ADAL" clId="{21E65E01-2DFE-4514-BF3D-459BED2D29B0}" dt="2023-03-28T10:39:52.662" v="2400" actId="164"/>
          <ac:spMkLst>
            <pc:docMk/>
            <pc:sldMk cId="3840420563" sldId="2147139207"/>
            <ac:spMk id="72" creationId="{94C7F37B-44C4-D6F1-BF44-E5B76D863CFA}"/>
          </ac:spMkLst>
        </pc:spChg>
        <pc:spChg chg="add mod">
          <ac:chgData name="Kozachenko, Masha" userId="a0fa26e0-fbb3-4575-8167-475ea9001727" providerId="ADAL" clId="{21E65E01-2DFE-4514-BF3D-459BED2D29B0}" dt="2023-03-29T11:21:32.355" v="6119" actId="20577"/>
          <ac:spMkLst>
            <pc:docMk/>
            <pc:sldMk cId="3840420563" sldId="2147139207"/>
            <ac:spMk id="74" creationId="{04145856-6157-3956-DD2B-D7E134D8BA75}"/>
          </ac:spMkLst>
        </pc:spChg>
        <pc:spChg chg="add del mod">
          <ac:chgData name="Kozachenko, Masha" userId="a0fa26e0-fbb3-4575-8167-475ea9001727" providerId="ADAL" clId="{21E65E01-2DFE-4514-BF3D-459BED2D29B0}" dt="2023-03-28T10:14:03.344" v="1988" actId="478"/>
          <ac:spMkLst>
            <pc:docMk/>
            <pc:sldMk cId="3840420563" sldId="2147139207"/>
            <ac:spMk id="76" creationId="{B7936C09-2B4F-4BC1-93D2-9D3F103D5261}"/>
          </ac:spMkLst>
        </pc:spChg>
        <pc:spChg chg="add del mod">
          <ac:chgData name="Kozachenko, Masha" userId="a0fa26e0-fbb3-4575-8167-475ea9001727" providerId="ADAL" clId="{21E65E01-2DFE-4514-BF3D-459BED2D29B0}" dt="2023-03-28T10:17:23.574" v="2006"/>
          <ac:spMkLst>
            <pc:docMk/>
            <pc:sldMk cId="3840420563" sldId="2147139207"/>
            <ac:spMk id="77" creationId="{2B18484A-459B-12CC-833F-DFAE5550D88A}"/>
          </ac:spMkLst>
        </pc:spChg>
        <pc:spChg chg="add del mod">
          <ac:chgData name="Kozachenko, Masha" userId="a0fa26e0-fbb3-4575-8167-475ea9001727" providerId="ADAL" clId="{21E65E01-2DFE-4514-BF3D-459BED2D29B0}" dt="2023-03-28T10:17:23.574" v="2006"/>
          <ac:spMkLst>
            <pc:docMk/>
            <pc:sldMk cId="3840420563" sldId="2147139207"/>
            <ac:spMk id="78" creationId="{7ED8A4A3-C37D-DBEA-F348-EEBE66F51138}"/>
          </ac:spMkLst>
        </pc:spChg>
        <pc:spChg chg="add del mod">
          <ac:chgData name="Kozachenko, Masha" userId="a0fa26e0-fbb3-4575-8167-475ea9001727" providerId="ADAL" clId="{21E65E01-2DFE-4514-BF3D-459BED2D29B0}" dt="2023-03-28T10:36:25.929" v="2303" actId="478"/>
          <ac:spMkLst>
            <pc:docMk/>
            <pc:sldMk cId="3840420563" sldId="2147139207"/>
            <ac:spMk id="79" creationId="{903C9A7A-8EB5-F4DB-5DEA-E1D847BABBC5}"/>
          </ac:spMkLst>
        </pc:spChg>
        <pc:spChg chg="add del mod">
          <ac:chgData name="Kozachenko, Masha" userId="a0fa26e0-fbb3-4575-8167-475ea9001727" providerId="ADAL" clId="{21E65E01-2DFE-4514-BF3D-459BED2D29B0}" dt="2023-03-28T10:17:45.295" v="2009" actId="21"/>
          <ac:spMkLst>
            <pc:docMk/>
            <pc:sldMk cId="3840420563" sldId="2147139207"/>
            <ac:spMk id="80" creationId="{300007ED-FBEE-4866-B97F-8C835B55058E}"/>
          </ac:spMkLst>
        </pc:spChg>
        <pc:spChg chg="add mod">
          <ac:chgData name="Kozachenko, Masha" userId="a0fa26e0-fbb3-4575-8167-475ea9001727" providerId="ADAL" clId="{21E65E01-2DFE-4514-BF3D-459BED2D29B0}" dt="2023-03-28T10:40:23.835" v="2402" actId="164"/>
          <ac:spMkLst>
            <pc:docMk/>
            <pc:sldMk cId="3840420563" sldId="2147139207"/>
            <ac:spMk id="81" creationId="{323B6831-F40F-E75E-2EAD-423F4A955B3A}"/>
          </ac:spMkLst>
        </pc:spChg>
        <pc:spChg chg="mod topLvl">
          <ac:chgData name="Kozachenko, Masha" userId="a0fa26e0-fbb3-4575-8167-475ea9001727" providerId="ADAL" clId="{21E65E01-2DFE-4514-BF3D-459BED2D29B0}" dt="2023-03-28T10:40:23.835" v="2402" actId="164"/>
          <ac:spMkLst>
            <pc:docMk/>
            <pc:sldMk cId="3840420563" sldId="2147139207"/>
            <ac:spMk id="85" creationId="{2D67DA38-9FE2-5D71-35CB-3BA4F14D709D}"/>
          </ac:spMkLst>
        </pc:spChg>
        <pc:spChg chg="del mod">
          <ac:chgData name="Kozachenko, Masha" userId="a0fa26e0-fbb3-4575-8167-475ea9001727" providerId="ADAL" clId="{21E65E01-2DFE-4514-BF3D-459BED2D29B0}" dt="2023-03-28T10:32:56.668" v="2251" actId="478"/>
          <ac:spMkLst>
            <pc:docMk/>
            <pc:sldMk cId="3840420563" sldId="2147139207"/>
            <ac:spMk id="86" creationId="{79650E3D-984E-62CF-BDFA-E4FF0C954A4D}"/>
          </ac:spMkLst>
        </pc:spChg>
        <pc:spChg chg="del mod topLvl">
          <ac:chgData name="Kozachenko, Masha" userId="a0fa26e0-fbb3-4575-8167-475ea9001727" providerId="ADAL" clId="{21E65E01-2DFE-4514-BF3D-459BED2D29B0}" dt="2023-03-28T10:33:02.715" v="2253" actId="478"/>
          <ac:spMkLst>
            <pc:docMk/>
            <pc:sldMk cId="3840420563" sldId="2147139207"/>
            <ac:spMk id="87" creationId="{D464B253-3BAB-BF91-94FC-2DEE07F15701}"/>
          </ac:spMkLst>
        </pc:spChg>
        <pc:spChg chg="add del mod ord">
          <ac:chgData name="Kozachenko, Masha" userId="a0fa26e0-fbb3-4575-8167-475ea9001727" providerId="ADAL" clId="{21E65E01-2DFE-4514-BF3D-459BED2D29B0}" dt="2023-03-28T10:36:13.139" v="2301" actId="478"/>
          <ac:spMkLst>
            <pc:docMk/>
            <pc:sldMk cId="3840420563" sldId="2147139207"/>
            <ac:spMk id="88" creationId="{C5742970-6745-587D-EF34-B9223035248D}"/>
          </ac:spMkLst>
        </pc:spChg>
        <pc:spChg chg="add mod">
          <ac:chgData name="Kozachenko, Masha" userId="a0fa26e0-fbb3-4575-8167-475ea9001727" providerId="ADAL" clId="{21E65E01-2DFE-4514-BF3D-459BED2D29B0}" dt="2023-03-29T11:24:38.032" v="6213" actId="20577"/>
          <ac:spMkLst>
            <pc:docMk/>
            <pc:sldMk cId="3840420563" sldId="2147139207"/>
            <ac:spMk id="89" creationId="{B62C05D6-11BE-F283-0970-CD36F26B2497}"/>
          </ac:spMkLst>
        </pc:spChg>
        <pc:spChg chg="mod">
          <ac:chgData name="Kozachenko, Masha" userId="a0fa26e0-fbb3-4575-8167-475ea9001727" providerId="ADAL" clId="{21E65E01-2DFE-4514-BF3D-459BED2D29B0}" dt="2023-03-28T10:41:01.148" v="2454"/>
          <ac:spMkLst>
            <pc:docMk/>
            <pc:sldMk cId="3840420563" sldId="2147139207"/>
            <ac:spMk id="93" creationId="{0538B369-1BFD-9329-5B43-C80A9AA1DB94}"/>
          </ac:spMkLst>
        </pc:spChg>
        <pc:spChg chg="mod">
          <ac:chgData name="Kozachenko, Masha" userId="a0fa26e0-fbb3-4575-8167-475ea9001727" providerId="ADAL" clId="{21E65E01-2DFE-4514-BF3D-459BED2D29B0}" dt="2023-03-28T10:41:01.148" v="2454"/>
          <ac:spMkLst>
            <pc:docMk/>
            <pc:sldMk cId="3840420563" sldId="2147139207"/>
            <ac:spMk id="94" creationId="{2AD86DEF-C5A8-7E64-0DDA-79E5E16D621B}"/>
          </ac:spMkLst>
        </pc:spChg>
        <pc:spChg chg="mod">
          <ac:chgData name="Kozachenko, Masha" userId="a0fa26e0-fbb3-4575-8167-475ea9001727" providerId="ADAL" clId="{21E65E01-2DFE-4514-BF3D-459BED2D29B0}" dt="2023-03-28T10:41:01.148" v="2454"/>
          <ac:spMkLst>
            <pc:docMk/>
            <pc:sldMk cId="3840420563" sldId="2147139207"/>
            <ac:spMk id="95" creationId="{234B4FF8-B701-55D1-3119-EF363F64C701}"/>
          </ac:spMkLst>
        </pc:spChg>
        <pc:spChg chg="mod">
          <ac:chgData name="Kozachenko, Masha" userId="a0fa26e0-fbb3-4575-8167-475ea9001727" providerId="ADAL" clId="{21E65E01-2DFE-4514-BF3D-459BED2D29B0}" dt="2023-03-28T10:41:23.659" v="2457" actId="20577"/>
          <ac:spMkLst>
            <pc:docMk/>
            <pc:sldMk cId="3840420563" sldId="2147139207"/>
            <ac:spMk id="96" creationId="{345BDEA7-06BD-9263-DD17-FFC570E246E8}"/>
          </ac:spMkLst>
        </pc:spChg>
        <pc:spChg chg="mod">
          <ac:chgData name="Kozachenko, Masha" userId="a0fa26e0-fbb3-4575-8167-475ea9001727" providerId="ADAL" clId="{21E65E01-2DFE-4514-BF3D-459BED2D29B0}" dt="2023-03-29T11:21:40.677" v="6127" actId="20577"/>
          <ac:spMkLst>
            <pc:docMk/>
            <pc:sldMk cId="3840420563" sldId="2147139207"/>
            <ac:spMk id="97" creationId="{4F8D5C39-44DC-9210-D5BC-CBB237257EBF}"/>
          </ac:spMkLst>
        </pc:spChg>
        <pc:spChg chg="mod">
          <ac:chgData name="Kozachenko, Masha" userId="a0fa26e0-fbb3-4575-8167-475ea9001727" providerId="ADAL" clId="{21E65E01-2DFE-4514-BF3D-459BED2D29B0}" dt="2023-03-28T10:41:01.148" v="2454"/>
          <ac:spMkLst>
            <pc:docMk/>
            <pc:sldMk cId="3840420563" sldId="2147139207"/>
            <ac:spMk id="100" creationId="{C4720FC4-8313-4139-D1DD-A66938F57944}"/>
          </ac:spMkLst>
        </pc:spChg>
        <pc:spChg chg="mod">
          <ac:chgData name="Kozachenko, Masha" userId="a0fa26e0-fbb3-4575-8167-475ea9001727" providerId="ADAL" clId="{21E65E01-2DFE-4514-BF3D-459BED2D29B0}" dt="2023-03-28T10:41:18.138" v="2456" actId="20577"/>
          <ac:spMkLst>
            <pc:docMk/>
            <pc:sldMk cId="3840420563" sldId="2147139207"/>
            <ac:spMk id="101" creationId="{F61D77A4-C9AA-9892-9DA1-FF65E0282CA2}"/>
          </ac:spMkLst>
        </pc:spChg>
        <pc:spChg chg="mod">
          <ac:chgData name="Kozachenko, Masha" userId="a0fa26e0-fbb3-4575-8167-475ea9001727" providerId="ADAL" clId="{21E65E01-2DFE-4514-BF3D-459BED2D29B0}" dt="2023-03-29T11:24:40.740" v="6214" actId="20577"/>
          <ac:spMkLst>
            <pc:docMk/>
            <pc:sldMk cId="3840420563" sldId="2147139207"/>
            <ac:spMk id="102" creationId="{B0599603-B4CC-3295-D335-0EFC909FE962}"/>
          </ac:spMkLst>
        </pc:spChg>
        <pc:spChg chg="add del mod">
          <ac:chgData name="Kozachenko, Masha" userId="a0fa26e0-fbb3-4575-8167-475ea9001727" providerId="ADAL" clId="{21E65E01-2DFE-4514-BF3D-459BED2D29B0}" dt="2023-03-28T10:42:06.607" v="2462" actId="478"/>
          <ac:spMkLst>
            <pc:docMk/>
            <pc:sldMk cId="3840420563" sldId="2147139207"/>
            <ac:spMk id="104" creationId="{85919DCE-11AE-BDC9-78AE-4632458E75FA}"/>
          </ac:spMkLst>
        </pc:spChg>
        <pc:spChg chg="add mod">
          <ac:chgData name="Kozachenko, Masha" userId="a0fa26e0-fbb3-4575-8167-475ea9001727" providerId="ADAL" clId="{21E65E01-2DFE-4514-BF3D-459BED2D29B0}" dt="2023-03-28T10:59:13.255" v="2791" actId="164"/>
          <ac:spMkLst>
            <pc:docMk/>
            <pc:sldMk cId="3840420563" sldId="2147139207"/>
            <ac:spMk id="107" creationId="{AD5A578E-3CF7-B4B7-6869-9DAFD84CD61D}"/>
          </ac:spMkLst>
        </pc:spChg>
        <pc:spChg chg="add mod">
          <ac:chgData name="Kozachenko, Masha" userId="a0fa26e0-fbb3-4575-8167-475ea9001727" providerId="ADAL" clId="{21E65E01-2DFE-4514-BF3D-459BED2D29B0}" dt="2023-03-28T10:59:13.255" v="2791" actId="164"/>
          <ac:spMkLst>
            <pc:docMk/>
            <pc:sldMk cId="3840420563" sldId="2147139207"/>
            <ac:spMk id="108" creationId="{E8B90862-BCDF-E336-269F-2F9DFB70A582}"/>
          </ac:spMkLst>
        </pc:spChg>
        <pc:spChg chg="add mod">
          <ac:chgData name="Kozachenko, Masha" userId="a0fa26e0-fbb3-4575-8167-475ea9001727" providerId="ADAL" clId="{21E65E01-2DFE-4514-BF3D-459BED2D29B0}" dt="2023-03-28T10:59:11.628" v="2790" actId="164"/>
          <ac:spMkLst>
            <pc:docMk/>
            <pc:sldMk cId="3840420563" sldId="2147139207"/>
            <ac:spMk id="109" creationId="{F43C0F23-03CD-B873-F78E-2CF066FD63DF}"/>
          </ac:spMkLst>
        </pc:spChg>
        <pc:spChg chg="add mod">
          <ac:chgData name="Kozachenko, Masha" userId="a0fa26e0-fbb3-4575-8167-475ea9001727" providerId="ADAL" clId="{21E65E01-2DFE-4514-BF3D-459BED2D29B0}" dt="2023-03-28T10:59:11.628" v="2790" actId="164"/>
          <ac:spMkLst>
            <pc:docMk/>
            <pc:sldMk cId="3840420563" sldId="2147139207"/>
            <ac:spMk id="110" creationId="{5D5640FA-665F-741F-240F-F9CE86D07130}"/>
          </ac:spMkLst>
        </pc:spChg>
        <pc:spChg chg="add mod">
          <ac:chgData name="Kozachenko, Masha" userId="a0fa26e0-fbb3-4575-8167-475ea9001727" providerId="ADAL" clId="{21E65E01-2DFE-4514-BF3D-459BED2D29B0}" dt="2023-03-28T10:59:09.823" v="2789" actId="164"/>
          <ac:spMkLst>
            <pc:docMk/>
            <pc:sldMk cId="3840420563" sldId="2147139207"/>
            <ac:spMk id="111" creationId="{5279E9CE-8026-020F-871B-0428DCD17C4E}"/>
          </ac:spMkLst>
        </pc:spChg>
        <pc:spChg chg="add mod">
          <ac:chgData name="Kozachenko, Masha" userId="a0fa26e0-fbb3-4575-8167-475ea9001727" providerId="ADAL" clId="{21E65E01-2DFE-4514-BF3D-459BED2D29B0}" dt="2023-03-28T10:59:09.823" v="2789" actId="164"/>
          <ac:spMkLst>
            <pc:docMk/>
            <pc:sldMk cId="3840420563" sldId="2147139207"/>
            <ac:spMk id="112" creationId="{60A09EA9-2616-5C25-442A-246BCD08CE19}"/>
          </ac:spMkLst>
        </pc:spChg>
        <pc:spChg chg="mod">
          <ac:chgData name="Kozachenko, Masha" userId="a0fa26e0-fbb3-4575-8167-475ea9001727" providerId="ADAL" clId="{21E65E01-2DFE-4514-BF3D-459BED2D29B0}" dt="2023-03-28T10:59:15.194" v="2792"/>
          <ac:spMkLst>
            <pc:docMk/>
            <pc:sldMk cId="3840420563" sldId="2147139207"/>
            <ac:spMk id="118" creationId="{333505AE-86B4-1807-5AE4-9AA1A8992D99}"/>
          </ac:spMkLst>
        </pc:spChg>
        <pc:spChg chg="mod">
          <ac:chgData name="Kozachenko, Masha" userId="a0fa26e0-fbb3-4575-8167-475ea9001727" providerId="ADAL" clId="{21E65E01-2DFE-4514-BF3D-459BED2D29B0}" dt="2023-03-28T10:59:46.217" v="2795" actId="20577"/>
          <ac:spMkLst>
            <pc:docMk/>
            <pc:sldMk cId="3840420563" sldId="2147139207"/>
            <ac:spMk id="119" creationId="{51478825-11F1-57C3-9BB1-763A31F3CED8}"/>
          </ac:spMkLst>
        </pc:spChg>
        <pc:grpChg chg="add mod">
          <ac:chgData name="Kozachenko, Masha" userId="a0fa26e0-fbb3-4575-8167-475ea9001727" providerId="ADAL" clId="{21E65E01-2DFE-4514-BF3D-459BED2D29B0}" dt="2023-03-29T11:26:05.660" v="6230" actId="164"/>
          <ac:grpSpMkLst>
            <pc:docMk/>
            <pc:sldMk cId="3840420563" sldId="2147139207"/>
            <ac:grpSpMk id="2" creationId="{0DA6B61E-FD36-6583-09A2-21453F48D6CE}"/>
          </ac:grpSpMkLst>
        </pc:grpChg>
        <pc:grpChg chg="add mod">
          <ac:chgData name="Kozachenko, Masha" userId="a0fa26e0-fbb3-4575-8167-475ea9001727" providerId="ADAL" clId="{21E65E01-2DFE-4514-BF3D-459BED2D29B0}" dt="2023-03-29T11:26:08.042" v="6231" actId="164"/>
          <ac:grpSpMkLst>
            <pc:docMk/>
            <pc:sldMk cId="3840420563" sldId="2147139207"/>
            <ac:grpSpMk id="4" creationId="{CF7C1C14-1B2F-6205-4FC0-BC373A7BA9EF}"/>
          </ac:grpSpMkLst>
        </pc:grpChg>
        <pc:grpChg chg="del">
          <ac:chgData name="Kozachenko, Masha" userId="a0fa26e0-fbb3-4575-8167-475ea9001727" providerId="ADAL" clId="{21E65E01-2DFE-4514-BF3D-459BED2D29B0}" dt="2023-03-28T07:46:05.012" v="1241" actId="478"/>
          <ac:grpSpMkLst>
            <pc:docMk/>
            <pc:sldMk cId="3840420563" sldId="2147139207"/>
            <ac:grpSpMk id="33" creationId="{6B66FBAA-AC02-60CE-B30A-66AAF5C2C8BD}"/>
          </ac:grpSpMkLst>
        </pc:grpChg>
        <pc:grpChg chg="add del mod">
          <ac:chgData name="Kozachenko, Masha" userId="a0fa26e0-fbb3-4575-8167-475ea9001727" providerId="ADAL" clId="{21E65E01-2DFE-4514-BF3D-459BED2D29B0}" dt="2023-03-28T10:00:33.751" v="1838" actId="478"/>
          <ac:grpSpMkLst>
            <pc:docMk/>
            <pc:sldMk cId="3840420563" sldId="2147139207"/>
            <ac:grpSpMk id="56" creationId="{A001C192-D689-506A-CC61-A1616029D4A9}"/>
          </ac:grpSpMkLst>
        </pc:grpChg>
        <pc:grpChg chg="add del mod">
          <ac:chgData name="Kozachenko, Masha" userId="a0fa26e0-fbb3-4575-8167-475ea9001727" providerId="ADAL" clId="{21E65E01-2DFE-4514-BF3D-459BED2D29B0}" dt="2023-03-28T10:16:15.530" v="2000" actId="478"/>
          <ac:grpSpMkLst>
            <pc:docMk/>
            <pc:sldMk cId="3840420563" sldId="2147139207"/>
            <ac:grpSpMk id="60" creationId="{E4A47DE3-8222-F216-1A89-6F0E6EB57DBB}"/>
          </ac:grpSpMkLst>
        </pc:grpChg>
        <pc:grpChg chg="add del mod">
          <ac:chgData name="Kozachenko, Masha" userId="a0fa26e0-fbb3-4575-8167-475ea9001727" providerId="ADAL" clId="{21E65E01-2DFE-4514-BF3D-459BED2D29B0}" dt="2023-03-28T10:08:50.035" v="1873" actId="478"/>
          <ac:grpSpMkLst>
            <pc:docMk/>
            <pc:sldMk cId="3840420563" sldId="2147139207"/>
            <ac:grpSpMk id="61" creationId="{26EB6DBC-0659-E652-F3D5-4A447945BE1D}"/>
          </ac:grpSpMkLst>
        </pc:grpChg>
        <pc:grpChg chg="add del mod">
          <ac:chgData name="Kozachenko, Masha" userId="a0fa26e0-fbb3-4575-8167-475ea9001727" providerId="ADAL" clId="{21E65E01-2DFE-4514-BF3D-459BED2D29B0}" dt="2023-03-28T10:33:02.715" v="2253" actId="478"/>
          <ac:grpSpMkLst>
            <pc:docMk/>
            <pc:sldMk cId="3840420563" sldId="2147139207"/>
            <ac:grpSpMk id="84" creationId="{37665712-9065-E6DD-CF31-1E91BF6BC22E}"/>
          </ac:grpSpMkLst>
        </pc:grpChg>
        <pc:grpChg chg="add mod">
          <ac:chgData name="Kozachenko, Masha" userId="a0fa26e0-fbb3-4575-8167-475ea9001727" providerId="ADAL" clId="{21E65E01-2DFE-4514-BF3D-459BED2D29B0}" dt="2023-03-29T11:26:05.660" v="6230" actId="164"/>
          <ac:grpSpMkLst>
            <pc:docMk/>
            <pc:sldMk cId="3840420563" sldId="2147139207"/>
            <ac:grpSpMk id="90" creationId="{9D38F9BA-D151-C56A-E6AB-9DEE08E4A5F7}"/>
          </ac:grpSpMkLst>
        </pc:grpChg>
        <pc:grpChg chg="add mod">
          <ac:chgData name="Kozachenko, Masha" userId="a0fa26e0-fbb3-4575-8167-475ea9001727" providerId="ADAL" clId="{21E65E01-2DFE-4514-BF3D-459BED2D29B0}" dt="2023-03-29T11:26:05.660" v="6230" actId="164"/>
          <ac:grpSpMkLst>
            <pc:docMk/>
            <pc:sldMk cId="3840420563" sldId="2147139207"/>
            <ac:grpSpMk id="91" creationId="{A809EF89-67F1-FFCA-ACB5-539777D8FF49}"/>
          </ac:grpSpMkLst>
        </pc:grpChg>
        <pc:grpChg chg="add mod">
          <ac:chgData name="Kozachenko, Masha" userId="a0fa26e0-fbb3-4575-8167-475ea9001727" providerId="ADAL" clId="{21E65E01-2DFE-4514-BF3D-459BED2D29B0}" dt="2023-03-29T11:26:08.042" v="6231" actId="164"/>
          <ac:grpSpMkLst>
            <pc:docMk/>
            <pc:sldMk cId="3840420563" sldId="2147139207"/>
            <ac:grpSpMk id="92" creationId="{C5DB1B9D-3253-31FC-BC95-029E7D4BF303}"/>
          </ac:grpSpMkLst>
        </pc:grpChg>
        <pc:grpChg chg="add mod">
          <ac:chgData name="Kozachenko, Masha" userId="a0fa26e0-fbb3-4575-8167-475ea9001727" providerId="ADAL" clId="{21E65E01-2DFE-4514-BF3D-459BED2D29B0}" dt="2023-03-29T11:26:08.042" v="6231" actId="164"/>
          <ac:grpSpMkLst>
            <pc:docMk/>
            <pc:sldMk cId="3840420563" sldId="2147139207"/>
            <ac:grpSpMk id="99" creationId="{9665A051-FDFD-84DE-F445-59DD1D575378}"/>
          </ac:grpSpMkLst>
        </pc:grpChg>
        <pc:grpChg chg="add mod">
          <ac:chgData name="Kozachenko, Masha" userId="a0fa26e0-fbb3-4575-8167-475ea9001727" providerId="ADAL" clId="{21E65E01-2DFE-4514-BF3D-459BED2D29B0}" dt="2023-03-28T11:00:52.498" v="2823" actId="164"/>
          <ac:grpSpMkLst>
            <pc:docMk/>
            <pc:sldMk cId="3840420563" sldId="2147139207"/>
            <ac:grpSpMk id="114" creationId="{C1D50487-1EDB-02F4-143E-CCB51F1FFB06}"/>
          </ac:grpSpMkLst>
        </pc:grpChg>
        <pc:grpChg chg="add mod">
          <ac:chgData name="Kozachenko, Masha" userId="a0fa26e0-fbb3-4575-8167-475ea9001727" providerId="ADAL" clId="{21E65E01-2DFE-4514-BF3D-459BED2D29B0}" dt="2023-03-28T11:00:52.498" v="2823" actId="164"/>
          <ac:grpSpMkLst>
            <pc:docMk/>
            <pc:sldMk cId="3840420563" sldId="2147139207"/>
            <ac:grpSpMk id="115" creationId="{8EF2EEE8-E2BC-5964-EAB8-0006C7CBDE0F}"/>
          </ac:grpSpMkLst>
        </pc:grpChg>
        <pc:grpChg chg="add mod">
          <ac:chgData name="Kozachenko, Masha" userId="a0fa26e0-fbb3-4575-8167-475ea9001727" providerId="ADAL" clId="{21E65E01-2DFE-4514-BF3D-459BED2D29B0}" dt="2023-03-28T11:00:52.498" v="2823" actId="164"/>
          <ac:grpSpMkLst>
            <pc:docMk/>
            <pc:sldMk cId="3840420563" sldId="2147139207"/>
            <ac:grpSpMk id="116" creationId="{5BC5057A-68BC-3A6B-7363-8074ED1C5F46}"/>
          </ac:grpSpMkLst>
        </pc:grpChg>
        <pc:grpChg chg="add mod">
          <ac:chgData name="Kozachenko, Masha" userId="a0fa26e0-fbb3-4575-8167-475ea9001727" providerId="ADAL" clId="{21E65E01-2DFE-4514-BF3D-459BED2D29B0}" dt="2023-03-28T11:00:52.498" v="2823" actId="164"/>
          <ac:grpSpMkLst>
            <pc:docMk/>
            <pc:sldMk cId="3840420563" sldId="2147139207"/>
            <ac:grpSpMk id="117" creationId="{260A989E-796E-8276-7013-2A62EF54B143}"/>
          </ac:grpSpMkLst>
        </pc:grpChg>
        <pc:grpChg chg="add mod">
          <ac:chgData name="Kozachenko, Masha" userId="a0fa26e0-fbb3-4575-8167-475ea9001727" providerId="ADAL" clId="{21E65E01-2DFE-4514-BF3D-459BED2D29B0}" dt="2023-03-28T11:00:58.269" v="2824" actId="164"/>
          <ac:grpSpMkLst>
            <pc:docMk/>
            <pc:sldMk cId="3840420563" sldId="2147139207"/>
            <ac:grpSpMk id="120" creationId="{75F0E708-79EB-ED96-2E5B-2D4E0ED1E777}"/>
          </ac:grpSpMkLst>
        </pc:grpChg>
        <pc:grpChg chg="add mod">
          <ac:chgData name="Kozachenko, Masha" userId="a0fa26e0-fbb3-4575-8167-475ea9001727" providerId="ADAL" clId="{21E65E01-2DFE-4514-BF3D-459BED2D29B0}" dt="2023-03-28T11:00:58.269" v="2824" actId="164"/>
          <ac:grpSpMkLst>
            <pc:docMk/>
            <pc:sldMk cId="3840420563" sldId="2147139207"/>
            <ac:grpSpMk id="121" creationId="{34141692-9087-591D-B00E-30528C233E7B}"/>
          </ac:grpSpMkLst>
        </pc:grpChg>
        <pc:grpChg chg="add mod">
          <ac:chgData name="Kozachenko, Masha" userId="a0fa26e0-fbb3-4575-8167-475ea9001727" providerId="ADAL" clId="{21E65E01-2DFE-4514-BF3D-459BED2D29B0}" dt="2023-03-28T11:19:24.293" v="3309" actId="164"/>
          <ac:grpSpMkLst>
            <pc:docMk/>
            <pc:sldMk cId="3840420563" sldId="2147139207"/>
            <ac:grpSpMk id="122" creationId="{F71AC75F-8C53-18CC-5091-E2C191E42E25}"/>
          </ac:grpSpMkLst>
        </pc:grpChg>
        <pc:grpChg chg="add mod">
          <ac:chgData name="Kozachenko, Masha" userId="a0fa26e0-fbb3-4575-8167-475ea9001727" providerId="ADAL" clId="{21E65E01-2DFE-4514-BF3D-459BED2D29B0}" dt="2023-03-28T11:19:48.501" v="3311" actId="164"/>
          <ac:grpSpMkLst>
            <pc:docMk/>
            <pc:sldMk cId="3840420563" sldId="2147139207"/>
            <ac:grpSpMk id="123" creationId="{45A09E03-B8CA-D4FB-15BB-E641D0844FB9}"/>
          </ac:grpSpMkLst>
        </pc:grpChg>
        <pc:picChg chg="del">
          <ac:chgData name="Kozachenko, Masha" userId="a0fa26e0-fbb3-4575-8167-475ea9001727" providerId="ADAL" clId="{21E65E01-2DFE-4514-BF3D-459BED2D29B0}" dt="2023-03-28T19:22:38.488" v="4224" actId="478"/>
          <ac:picMkLst>
            <pc:docMk/>
            <pc:sldMk cId="3840420563" sldId="2147139207"/>
            <ac:picMk id="15" creationId="{CECB8BC9-AB21-96E2-3077-61926CADE562}"/>
          </ac:picMkLst>
        </pc:picChg>
        <pc:cxnChg chg="add mod">
          <ac:chgData name="Kozachenko, Masha" userId="a0fa26e0-fbb3-4575-8167-475ea9001727" providerId="ADAL" clId="{21E65E01-2DFE-4514-BF3D-459BED2D29B0}" dt="2023-03-28T11:00:52.498" v="2823" actId="164"/>
          <ac:cxnSpMkLst>
            <pc:docMk/>
            <pc:sldMk cId="3840420563" sldId="2147139207"/>
            <ac:cxnSpMk id="3" creationId="{FB136182-D13B-E809-C955-9A8F29A43B6D}"/>
          </ac:cxnSpMkLst>
        </pc:cxnChg>
        <pc:cxnChg chg="add del mod">
          <ac:chgData name="Kozachenko, Masha" userId="a0fa26e0-fbb3-4575-8167-475ea9001727" providerId="ADAL" clId="{21E65E01-2DFE-4514-BF3D-459BED2D29B0}" dt="2023-03-28T07:54:05.240" v="1325" actId="478"/>
          <ac:cxnSpMkLst>
            <pc:docMk/>
            <pc:sldMk cId="3840420563" sldId="2147139207"/>
            <ac:cxnSpMk id="19" creationId="{0B579CDC-8FF7-BD1B-0A21-35BE6D2CBF46}"/>
          </ac:cxnSpMkLst>
        </pc:cxnChg>
        <pc:cxnChg chg="add mod">
          <ac:chgData name="Kozachenko, Masha" userId="a0fa26e0-fbb3-4575-8167-475ea9001727" providerId="ADAL" clId="{21E65E01-2DFE-4514-BF3D-459BED2D29B0}" dt="2023-03-28T11:00:58.269" v="2824" actId="164"/>
          <ac:cxnSpMkLst>
            <pc:docMk/>
            <pc:sldMk cId="3840420563" sldId="2147139207"/>
            <ac:cxnSpMk id="39" creationId="{A95157EF-DF26-33B0-5D75-E81470893184}"/>
          </ac:cxnSpMkLst>
        </pc:cxnChg>
        <pc:cxnChg chg="add del">
          <ac:chgData name="Kozachenko, Masha" userId="a0fa26e0-fbb3-4575-8167-475ea9001727" providerId="ADAL" clId="{21E65E01-2DFE-4514-BF3D-459BED2D29B0}" dt="2023-03-28T08:43:26.268" v="1571" actId="478"/>
          <ac:cxnSpMkLst>
            <pc:docMk/>
            <pc:sldMk cId="3840420563" sldId="2147139207"/>
            <ac:cxnSpMk id="43" creationId="{D15D7071-607C-6D63-8C5F-C04DADA55E1D}"/>
          </ac:cxnSpMkLst>
        </pc:cxnChg>
        <pc:cxnChg chg="add del mod">
          <ac:chgData name="Kozachenko, Masha" userId="a0fa26e0-fbb3-4575-8167-475ea9001727" providerId="ADAL" clId="{21E65E01-2DFE-4514-BF3D-459BED2D29B0}" dt="2023-03-28T08:43:26.268" v="1571" actId="478"/>
          <ac:cxnSpMkLst>
            <pc:docMk/>
            <pc:sldMk cId="3840420563" sldId="2147139207"/>
            <ac:cxnSpMk id="44" creationId="{B839EF87-3866-851B-8DFF-A1F1A3F0D21E}"/>
          </ac:cxnSpMkLst>
        </pc:cxnChg>
        <pc:cxnChg chg="add del mod">
          <ac:chgData name="Kozachenko, Masha" userId="a0fa26e0-fbb3-4575-8167-475ea9001727" providerId="ADAL" clId="{21E65E01-2DFE-4514-BF3D-459BED2D29B0}" dt="2023-03-28T08:43:22.466" v="1570" actId="478"/>
          <ac:cxnSpMkLst>
            <pc:docMk/>
            <pc:sldMk cId="3840420563" sldId="2147139207"/>
            <ac:cxnSpMk id="45" creationId="{005B2BDA-13E6-AC9E-5AC0-D9D610463C82}"/>
          </ac:cxnSpMkLst>
        </pc:cxnChg>
        <pc:cxnChg chg="add mod">
          <ac:chgData name="Kozachenko, Masha" userId="a0fa26e0-fbb3-4575-8167-475ea9001727" providerId="ADAL" clId="{21E65E01-2DFE-4514-BF3D-459BED2D29B0}" dt="2023-03-29T11:26:05.660" v="6230" actId="164"/>
          <ac:cxnSpMkLst>
            <pc:docMk/>
            <pc:sldMk cId="3840420563" sldId="2147139207"/>
            <ac:cxnSpMk id="83" creationId="{C6A45094-E75B-2903-7DBC-2619B9617060}"/>
          </ac:cxnSpMkLst>
        </pc:cxnChg>
        <pc:cxnChg chg="add mod">
          <ac:chgData name="Kozachenko, Masha" userId="a0fa26e0-fbb3-4575-8167-475ea9001727" providerId="ADAL" clId="{21E65E01-2DFE-4514-BF3D-459BED2D29B0}" dt="2023-03-29T11:26:08.042" v="6231" actId="164"/>
          <ac:cxnSpMkLst>
            <pc:docMk/>
            <pc:sldMk cId="3840420563" sldId="2147139207"/>
            <ac:cxnSpMk id="98" creationId="{9592CABC-1FEC-66C9-1E03-425248ED95A9}"/>
          </ac:cxnSpMkLst>
        </pc:cxnChg>
        <pc:cxnChg chg="add mod">
          <ac:chgData name="Kozachenko, Masha" userId="a0fa26e0-fbb3-4575-8167-475ea9001727" providerId="ADAL" clId="{21E65E01-2DFE-4514-BF3D-459BED2D29B0}" dt="2023-03-28T11:00:58.269" v="2824" actId="164"/>
          <ac:cxnSpMkLst>
            <pc:docMk/>
            <pc:sldMk cId="3840420563" sldId="2147139207"/>
            <ac:cxnSpMk id="105" creationId="{F122B061-1CF2-BD9D-611C-183771C6CDC2}"/>
          </ac:cxnSpMkLst>
        </pc:cxnChg>
        <pc:cxnChg chg="add mod">
          <ac:chgData name="Kozachenko, Masha" userId="a0fa26e0-fbb3-4575-8167-475ea9001727" providerId="ADAL" clId="{21E65E01-2DFE-4514-BF3D-459BED2D29B0}" dt="2023-03-28T11:00:58.269" v="2824" actId="164"/>
          <ac:cxnSpMkLst>
            <pc:docMk/>
            <pc:sldMk cId="3840420563" sldId="2147139207"/>
            <ac:cxnSpMk id="106" creationId="{416F0A7E-7742-DA45-E814-DE64CB8218C0}"/>
          </ac:cxnSpMkLst>
        </pc:cxnChg>
        <pc:cxnChg chg="add mod">
          <ac:chgData name="Kozachenko, Masha" userId="a0fa26e0-fbb3-4575-8167-475ea9001727" providerId="ADAL" clId="{21E65E01-2DFE-4514-BF3D-459BED2D29B0}" dt="2023-03-28T11:00:58.269" v="2824" actId="164"/>
          <ac:cxnSpMkLst>
            <pc:docMk/>
            <pc:sldMk cId="3840420563" sldId="2147139207"/>
            <ac:cxnSpMk id="113" creationId="{611D9A1F-E482-D89D-08CF-6A000B8199C7}"/>
          </ac:cxnSpMkLst>
        </pc:cxnChg>
      </pc:sldChg>
      <pc:sldChg chg="addSp delSp modSp add mod modClrScheme chgLayout">
        <pc:chgData name="Kozachenko, Masha" userId="a0fa26e0-fbb3-4575-8167-475ea9001727" providerId="ADAL" clId="{21E65E01-2DFE-4514-BF3D-459BED2D29B0}" dt="2023-03-29T11:25:42.460" v="6225" actId="164"/>
        <pc:sldMkLst>
          <pc:docMk/>
          <pc:sldMk cId="4172279036" sldId="2147139208"/>
        </pc:sldMkLst>
        <pc:spChg chg="add del mod">
          <ac:chgData name="Kozachenko, Masha" userId="a0fa26e0-fbb3-4575-8167-475ea9001727" providerId="ADAL" clId="{21E65E01-2DFE-4514-BF3D-459BED2D29B0}" dt="2023-03-28T11:14:14.694" v="3133" actId="478"/>
          <ac:spMkLst>
            <pc:docMk/>
            <pc:sldMk cId="4172279036" sldId="2147139208"/>
            <ac:spMk id="4" creationId="{52B205DA-8886-4F89-4DFF-0DE1797C07BE}"/>
          </ac:spMkLst>
        </pc:spChg>
        <pc:spChg chg="del">
          <ac:chgData name="Kozachenko, Masha" userId="a0fa26e0-fbb3-4575-8167-475ea9001727" providerId="ADAL" clId="{21E65E01-2DFE-4514-BF3D-459BED2D29B0}" dt="2023-03-28T19:22:46.867" v="4226" actId="478"/>
          <ac:spMkLst>
            <pc:docMk/>
            <pc:sldMk cId="4172279036" sldId="2147139208"/>
            <ac:spMk id="6" creationId="{7B7207AA-1F17-D8FC-605E-DF08BC8AA182}"/>
          </ac:spMkLst>
        </pc:spChg>
        <pc:spChg chg="mod">
          <ac:chgData name="Kozachenko, Masha" userId="a0fa26e0-fbb3-4575-8167-475ea9001727" providerId="ADAL" clId="{21E65E01-2DFE-4514-BF3D-459BED2D29B0}" dt="2023-03-28T11:19:17.413" v="3308" actId="164"/>
          <ac:spMkLst>
            <pc:docMk/>
            <pc:sldMk cId="4172279036" sldId="2147139208"/>
            <ac:spMk id="7" creationId="{CA3587B5-E703-7F41-B6D9-C747FA5B2997}"/>
          </ac:spMkLst>
        </pc:spChg>
        <pc:spChg chg="add mod">
          <ac:chgData name="Kozachenko, Masha" userId="a0fa26e0-fbb3-4575-8167-475ea9001727" providerId="ADAL" clId="{21E65E01-2DFE-4514-BF3D-459BED2D29B0}" dt="2023-03-28T11:19:53.585" v="3312" actId="164"/>
          <ac:spMkLst>
            <pc:docMk/>
            <pc:sldMk cId="4172279036" sldId="2147139208"/>
            <ac:spMk id="8" creationId="{36B66FCF-33D2-F44A-BDA0-33BFA4DE545A}"/>
          </ac:spMkLst>
        </pc:spChg>
        <pc:spChg chg="mod">
          <ac:chgData name="Kozachenko, Masha" userId="a0fa26e0-fbb3-4575-8167-475ea9001727" providerId="ADAL" clId="{21E65E01-2DFE-4514-BF3D-459BED2D29B0}" dt="2023-03-28T11:09:51.037" v="3014"/>
          <ac:spMkLst>
            <pc:docMk/>
            <pc:sldMk cId="4172279036" sldId="2147139208"/>
            <ac:spMk id="10" creationId="{1438BAE0-54AE-3CCE-F3B3-C7B3DAF66F2B}"/>
          </ac:spMkLst>
        </pc:spChg>
        <pc:spChg chg="mod">
          <ac:chgData name="Kozachenko, Masha" userId="a0fa26e0-fbb3-4575-8167-475ea9001727" providerId="ADAL" clId="{21E65E01-2DFE-4514-BF3D-459BED2D29B0}" dt="2023-03-28T11:09:51.037" v="3014"/>
          <ac:spMkLst>
            <pc:docMk/>
            <pc:sldMk cId="4172279036" sldId="2147139208"/>
            <ac:spMk id="11" creationId="{6A0831C0-D54D-8316-1E62-09D136E01E70}"/>
          </ac:spMkLst>
        </pc:spChg>
        <pc:spChg chg="mod">
          <ac:chgData name="Kozachenko, Masha" userId="a0fa26e0-fbb3-4575-8167-475ea9001727" providerId="ADAL" clId="{21E65E01-2DFE-4514-BF3D-459BED2D29B0}" dt="2023-03-28T11:19:53.585" v="3312" actId="164"/>
          <ac:spMkLst>
            <pc:docMk/>
            <pc:sldMk cId="4172279036" sldId="2147139208"/>
            <ac:spMk id="12" creationId="{83767D89-EB2C-B28F-BFD1-28FE22A7E483}"/>
          </ac:spMkLst>
        </pc:spChg>
        <pc:spChg chg="mod">
          <ac:chgData name="Kozachenko, Masha" userId="a0fa26e0-fbb3-4575-8167-475ea9001727" providerId="ADAL" clId="{21E65E01-2DFE-4514-BF3D-459BED2D29B0}" dt="2023-03-28T11:19:53.585" v="3312" actId="164"/>
          <ac:spMkLst>
            <pc:docMk/>
            <pc:sldMk cId="4172279036" sldId="2147139208"/>
            <ac:spMk id="13" creationId="{67FA4B39-0466-49C0-A489-3352A4C13DE3}"/>
          </ac:spMkLst>
        </pc:spChg>
        <pc:spChg chg="mod">
          <ac:chgData name="Kozachenko, Masha" userId="a0fa26e0-fbb3-4575-8167-475ea9001727" providerId="ADAL" clId="{21E65E01-2DFE-4514-BF3D-459BED2D29B0}" dt="2023-03-28T11:19:53.585" v="3312" actId="164"/>
          <ac:spMkLst>
            <pc:docMk/>
            <pc:sldMk cId="4172279036" sldId="2147139208"/>
            <ac:spMk id="14" creationId="{C56CC42B-1EE3-8C00-C1C9-7F69A654E45C}"/>
          </ac:spMkLst>
        </pc:spChg>
        <pc:spChg chg="mod">
          <ac:chgData name="Kozachenko, Masha" userId="a0fa26e0-fbb3-4575-8167-475ea9001727" providerId="ADAL" clId="{21E65E01-2DFE-4514-BF3D-459BED2D29B0}" dt="2023-03-28T11:19:17.413" v="3308" actId="164"/>
          <ac:spMkLst>
            <pc:docMk/>
            <pc:sldMk cId="4172279036" sldId="2147139208"/>
            <ac:spMk id="17" creationId="{49A8F395-0F7C-6B5C-90F1-DFF6F04E283D}"/>
          </ac:spMkLst>
        </pc:spChg>
        <pc:spChg chg="mod">
          <ac:chgData name="Kozachenko, Masha" userId="a0fa26e0-fbb3-4575-8167-475ea9001727" providerId="ADAL" clId="{21E65E01-2DFE-4514-BF3D-459BED2D29B0}" dt="2023-03-28T11:09:54.925" v="3016"/>
          <ac:spMkLst>
            <pc:docMk/>
            <pc:sldMk cId="4172279036" sldId="2147139208"/>
            <ac:spMk id="18" creationId="{444C1908-4137-7575-1F84-E65585447D89}"/>
          </ac:spMkLst>
        </pc:spChg>
        <pc:spChg chg="mod">
          <ac:chgData name="Kozachenko, Masha" userId="a0fa26e0-fbb3-4575-8167-475ea9001727" providerId="ADAL" clId="{21E65E01-2DFE-4514-BF3D-459BED2D29B0}" dt="2023-03-28T11:10:01.066" v="3018" actId="20577"/>
          <ac:spMkLst>
            <pc:docMk/>
            <pc:sldMk cId="4172279036" sldId="2147139208"/>
            <ac:spMk id="19" creationId="{C1CF39DF-78DD-D57D-6206-550C5A1097EE}"/>
          </ac:spMkLst>
        </pc:spChg>
        <pc:spChg chg="del">
          <ac:chgData name="Kozachenko, Masha" userId="a0fa26e0-fbb3-4575-8167-475ea9001727" providerId="ADAL" clId="{21E65E01-2DFE-4514-BF3D-459BED2D29B0}" dt="2023-03-28T11:01:34.804" v="2826" actId="478"/>
          <ac:spMkLst>
            <pc:docMk/>
            <pc:sldMk cId="4172279036" sldId="2147139208"/>
            <ac:spMk id="26" creationId="{DE967B4B-0CEE-0DE4-B616-7CDED0E08F80}"/>
          </ac:spMkLst>
        </pc:spChg>
        <pc:spChg chg="del">
          <ac:chgData name="Kozachenko, Masha" userId="a0fa26e0-fbb3-4575-8167-475ea9001727" providerId="ADAL" clId="{21E65E01-2DFE-4514-BF3D-459BED2D29B0}" dt="2023-03-28T11:20:11.953" v="3313" actId="478"/>
          <ac:spMkLst>
            <pc:docMk/>
            <pc:sldMk cId="4172279036" sldId="2147139208"/>
            <ac:spMk id="46" creationId="{9F7EF4F1-FDC9-59ED-B6A6-CDF748ACB32A}"/>
          </ac:spMkLst>
        </pc:spChg>
        <pc:spChg chg="del">
          <ac:chgData name="Kozachenko, Masha" userId="a0fa26e0-fbb3-4575-8167-475ea9001727" providerId="ADAL" clId="{21E65E01-2DFE-4514-BF3D-459BED2D29B0}" dt="2023-03-28T11:20:11.953" v="3313" actId="478"/>
          <ac:spMkLst>
            <pc:docMk/>
            <pc:sldMk cId="4172279036" sldId="2147139208"/>
            <ac:spMk id="47" creationId="{A365EA9B-C669-58B7-6B33-D0D010B41797}"/>
          </ac:spMkLst>
        </pc:spChg>
        <pc:spChg chg="del">
          <ac:chgData name="Kozachenko, Masha" userId="a0fa26e0-fbb3-4575-8167-475ea9001727" providerId="ADAL" clId="{21E65E01-2DFE-4514-BF3D-459BED2D29B0}" dt="2023-03-28T11:20:11.953" v="3313" actId="478"/>
          <ac:spMkLst>
            <pc:docMk/>
            <pc:sldMk cId="4172279036" sldId="2147139208"/>
            <ac:spMk id="48" creationId="{77405352-CA16-6D47-C15C-B248EFA8B223}"/>
          </ac:spMkLst>
        </pc:spChg>
        <pc:spChg chg="mod">
          <ac:chgData name="Kozachenko, Masha" userId="a0fa26e0-fbb3-4575-8167-475ea9001727" providerId="ADAL" clId="{21E65E01-2DFE-4514-BF3D-459BED2D29B0}" dt="2023-03-29T11:25:34.164" v="6223" actId="165"/>
          <ac:spMkLst>
            <pc:docMk/>
            <pc:sldMk cId="4172279036" sldId="2147139208"/>
            <ac:spMk id="55" creationId="{1159A994-A285-3417-ADCD-9A26B5A26FCD}"/>
          </ac:spMkLst>
        </pc:spChg>
        <pc:spChg chg="mod">
          <ac:chgData name="Kozachenko, Masha" userId="a0fa26e0-fbb3-4575-8167-475ea9001727" providerId="ADAL" clId="{21E65E01-2DFE-4514-BF3D-459BED2D29B0}" dt="2023-03-28T11:17:14.161" v="3306" actId="1076"/>
          <ac:spMkLst>
            <pc:docMk/>
            <pc:sldMk cId="4172279036" sldId="2147139208"/>
            <ac:spMk id="62" creationId="{3E95D678-E956-2112-69B1-79FA36236350}"/>
          </ac:spMkLst>
        </pc:spChg>
        <pc:spChg chg="mod">
          <ac:chgData name="Kozachenko, Masha" userId="a0fa26e0-fbb3-4575-8167-475ea9001727" providerId="ADAL" clId="{21E65E01-2DFE-4514-BF3D-459BED2D29B0}" dt="2023-03-28T11:20:17.455" v="3314" actId="1076"/>
          <ac:spMkLst>
            <pc:docMk/>
            <pc:sldMk cId="4172279036" sldId="2147139208"/>
            <ac:spMk id="63" creationId="{213EC64D-80D8-80A5-72E3-7D5007AD80C3}"/>
          </ac:spMkLst>
        </pc:spChg>
        <pc:spChg chg="mod">
          <ac:chgData name="Kozachenko, Masha" userId="a0fa26e0-fbb3-4575-8167-475ea9001727" providerId="ADAL" clId="{21E65E01-2DFE-4514-BF3D-459BED2D29B0}" dt="2023-03-28T11:07:48.247" v="2894" actId="1076"/>
          <ac:spMkLst>
            <pc:docMk/>
            <pc:sldMk cId="4172279036" sldId="2147139208"/>
            <ac:spMk id="64" creationId="{E6BD80BF-44F0-AA67-9720-C5762EFD467C}"/>
          </ac:spMkLst>
        </pc:spChg>
        <pc:spChg chg="mod">
          <ac:chgData name="Kozachenko, Masha" userId="a0fa26e0-fbb3-4575-8167-475ea9001727" providerId="ADAL" clId="{21E65E01-2DFE-4514-BF3D-459BED2D29B0}" dt="2023-03-29T11:25:34.164" v="6223" actId="165"/>
          <ac:spMkLst>
            <pc:docMk/>
            <pc:sldMk cId="4172279036" sldId="2147139208"/>
            <ac:spMk id="70" creationId="{5CDA4DA8-DAB6-1DAA-2744-869163518ED5}"/>
          </ac:spMkLst>
        </pc:spChg>
        <pc:spChg chg="mod">
          <ac:chgData name="Kozachenko, Masha" userId="a0fa26e0-fbb3-4575-8167-475ea9001727" providerId="ADAL" clId="{21E65E01-2DFE-4514-BF3D-459BED2D29B0}" dt="2023-03-29T11:25:34.164" v="6223" actId="165"/>
          <ac:spMkLst>
            <pc:docMk/>
            <pc:sldMk cId="4172279036" sldId="2147139208"/>
            <ac:spMk id="71" creationId="{C9B51D98-A74E-2848-5F74-5B3E2575AC42}"/>
          </ac:spMkLst>
        </pc:spChg>
        <pc:spChg chg="mod">
          <ac:chgData name="Kozachenko, Masha" userId="a0fa26e0-fbb3-4575-8167-475ea9001727" providerId="ADAL" clId="{21E65E01-2DFE-4514-BF3D-459BED2D29B0}" dt="2023-03-29T11:25:34.164" v="6223" actId="165"/>
          <ac:spMkLst>
            <pc:docMk/>
            <pc:sldMk cId="4172279036" sldId="2147139208"/>
            <ac:spMk id="72" creationId="{94C7F37B-44C4-D6F1-BF44-E5B76D863CFA}"/>
          </ac:spMkLst>
        </pc:spChg>
        <pc:spChg chg="mod">
          <ac:chgData name="Kozachenko, Masha" userId="a0fa26e0-fbb3-4575-8167-475ea9001727" providerId="ADAL" clId="{21E65E01-2DFE-4514-BF3D-459BED2D29B0}" dt="2023-03-29T11:25:34.164" v="6223" actId="165"/>
          <ac:spMkLst>
            <pc:docMk/>
            <pc:sldMk cId="4172279036" sldId="2147139208"/>
            <ac:spMk id="74" creationId="{04145856-6157-3956-DD2B-D7E134D8BA75}"/>
          </ac:spMkLst>
        </pc:spChg>
        <pc:spChg chg="mod">
          <ac:chgData name="Kozachenko, Masha" userId="a0fa26e0-fbb3-4575-8167-475ea9001727" providerId="ADAL" clId="{21E65E01-2DFE-4514-BF3D-459BED2D29B0}" dt="2023-03-29T11:25:34.164" v="6223" actId="165"/>
          <ac:spMkLst>
            <pc:docMk/>
            <pc:sldMk cId="4172279036" sldId="2147139208"/>
            <ac:spMk id="81" creationId="{323B6831-F40F-E75E-2EAD-423F4A955B3A}"/>
          </ac:spMkLst>
        </pc:spChg>
        <pc:spChg chg="mod">
          <ac:chgData name="Kozachenko, Masha" userId="a0fa26e0-fbb3-4575-8167-475ea9001727" providerId="ADAL" clId="{21E65E01-2DFE-4514-BF3D-459BED2D29B0}" dt="2023-03-29T11:25:34.164" v="6223" actId="165"/>
          <ac:spMkLst>
            <pc:docMk/>
            <pc:sldMk cId="4172279036" sldId="2147139208"/>
            <ac:spMk id="85" creationId="{2D67DA38-9FE2-5D71-35CB-3BA4F14D709D}"/>
          </ac:spMkLst>
        </pc:spChg>
        <pc:spChg chg="mod">
          <ac:chgData name="Kozachenko, Masha" userId="a0fa26e0-fbb3-4575-8167-475ea9001727" providerId="ADAL" clId="{21E65E01-2DFE-4514-BF3D-459BED2D29B0}" dt="2023-03-29T11:25:34.164" v="6223" actId="165"/>
          <ac:spMkLst>
            <pc:docMk/>
            <pc:sldMk cId="4172279036" sldId="2147139208"/>
            <ac:spMk id="89" creationId="{B62C05D6-11BE-F283-0970-CD36F26B2497}"/>
          </ac:spMkLst>
        </pc:spChg>
        <pc:spChg chg="mod">
          <ac:chgData name="Kozachenko, Masha" userId="a0fa26e0-fbb3-4575-8167-475ea9001727" providerId="ADAL" clId="{21E65E01-2DFE-4514-BF3D-459BED2D29B0}" dt="2023-03-28T11:05:48.713" v="2881" actId="165"/>
          <ac:spMkLst>
            <pc:docMk/>
            <pc:sldMk cId="4172279036" sldId="2147139208"/>
            <ac:spMk id="107" creationId="{AD5A578E-3CF7-B4B7-6869-9DAFD84CD61D}"/>
          </ac:spMkLst>
        </pc:spChg>
        <pc:spChg chg="mod">
          <ac:chgData name="Kozachenko, Masha" userId="a0fa26e0-fbb3-4575-8167-475ea9001727" providerId="ADAL" clId="{21E65E01-2DFE-4514-BF3D-459BED2D29B0}" dt="2023-03-28T11:05:48.713" v="2881" actId="165"/>
          <ac:spMkLst>
            <pc:docMk/>
            <pc:sldMk cId="4172279036" sldId="2147139208"/>
            <ac:spMk id="108" creationId="{E8B90862-BCDF-E336-269F-2F9DFB70A582}"/>
          </ac:spMkLst>
        </pc:spChg>
        <pc:spChg chg="mod">
          <ac:chgData name="Kozachenko, Masha" userId="a0fa26e0-fbb3-4575-8167-475ea9001727" providerId="ADAL" clId="{21E65E01-2DFE-4514-BF3D-459BED2D29B0}" dt="2023-03-28T11:05:48.713" v="2881" actId="165"/>
          <ac:spMkLst>
            <pc:docMk/>
            <pc:sldMk cId="4172279036" sldId="2147139208"/>
            <ac:spMk id="109" creationId="{F43C0F23-03CD-B873-F78E-2CF066FD63DF}"/>
          </ac:spMkLst>
        </pc:spChg>
        <pc:spChg chg="mod">
          <ac:chgData name="Kozachenko, Masha" userId="a0fa26e0-fbb3-4575-8167-475ea9001727" providerId="ADAL" clId="{21E65E01-2DFE-4514-BF3D-459BED2D29B0}" dt="2023-03-28T11:05:48.713" v="2881" actId="165"/>
          <ac:spMkLst>
            <pc:docMk/>
            <pc:sldMk cId="4172279036" sldId="2147139208"/>
            <ac:spMk id="110" creationId="{5D5640FA-665F-741F-240F-F9CE86D07130}"/>
          </ac:spMkLst>
        </pc:spChg>
        <pc:spChg chg="mod">
          <ac:chgData name="Kozachenko, Masha" userId="a0fa26e0-fbb3-4575-8167-475ea9001727" providerId="ADAL" clId="{21E65E01-2DFE-4514-BF3D-459BED2D29B0}" dt="2023-03-28T11:05:48.713" v="2881" actId="165"/>
          <ac:spMkLst>
            <pc:docMk/>
            <pc:sldMk cId="4172279036" sldId="2147139208"/>
            <ac:spMk id="111" creationId="{5279E9CE-8026-020F-871B-0428DCD17C4E}"/>
          </ac:spMkLst>
        </pc:spChg>
        <pc:spChg chg="mod">
          <ac:chgData name="Kozachenko, Masha" userId="a0fa26e0-fbb3-4575-8167-475ea9001727" providerId="ADAL" clId="{21E65E01-2DFE-4514-BF3D-459BED2D29B0}" dt="2023-03-28T11:05:48.713" v="2881" actId="165"/>
          <ac:spMkLst>
            <pc:docMk/>
            <pc:sldMk cId="4172279036" sldId="2147139208"/>
            <ac:spMk id="112" creationId="{60A09EA9-2616-5C25-442A-246BCD08CE19}"/>
          </ac:spMkLst>
        </pc:spChg>
        <pc:spChg chg="mod">
          <ac:chgData name="Kozachenko, Masha" userId="a0fa26e0-fbb3-4575-8167-475ea9001727" providerId="ADAL" clId="{21E65E01-2DFE-4514-BF3D-459BED2D29B0}" dt="2023-03-28T11:05:48.713" v="2881" actId="165"/>
          <ac:spMkLst>
            <pc:docMk/>
            <pc:sldMk cId="4172279036" sldId="2147139208"/>
            <ac:spMk id="118" creationId="{333505AE-86B4-1807-5AE4-9AA1A8992D99}"/>
          </ac:spMkLst>
        </pc:spChg>
        <pc:spChg chg="mod">
          <ac:chgData name="Kozachenko, Masha" userId="a0fa26e0-fbb3-4575-8167-475ea9001727" providerId="ADAL" clId="{21E65E01-2DFE-4514-BF3D-459BED2D29B0}" dt="2023-03-28T11:05:48.713" v="2881" actId="165"/>
          <ac:spMkLst>
            <pc:docMk/>
            <pc:sldMk cId="4172279036" sldId="2147139208"/>
            <ac:spMk id="119" creationId="{51478825-11F1-57C3-9BB1-763A31F3CED8}"/>
          </ac:spMkLst>
        </pc:spChg>
        <pc:grpChg chg="add mod">
          <ac:chgData name="Kozachenko, Masha" userId="a0fa26e0-fbb3-4575-8167-475ea9001727" providerId="ADAL" clId="{21E65E01-2DFE-4514-BF3D-459BED2D29B0}" dt="2023-03-29T11:25:42.460" v="6225" actId="164"/>
          <ac:grpSpMkLst>
            <pc:docMk/>
            <pc:sldMk cId="4172279036" sldId="2147139208"/>
            <ac:grpSpMk id="2" creationId="{33715FF0-F513-98B2-C196-6084BE4893C4}"/>
          </ac:grpSpMkLst>
        </pc:grpChg>
        <pc:grpChg chg="add del mod">
          <ac:chgData name="Kozachenko, Masha" userId="a0fa26e0-fbb3-4575-8167-475ea9001727" providerId="ADAL" clId="{21E65E01-2DFE-4514-BF3D-459BED2D29B0}" dt="2023-03-29T11:25:34.164" v="6223" actId="165"/>
          <ac:grpSpMkLst>
            <pc:docMk/>
            <pc:sldMk cId="4172279036" sldId="2147139208"/>
            <ac:grpSpMk id="5" creationId="{B81CC8CC-C601-C4EC-BCE7-0400EDDBBB5E}"/>
          </ac:grpSpMkLst>
        </pc:grpChg>
        <pc:grpChg chg="add del mod">
          <ac:chgData name="Kozachenko, Masha" userId="a0fa26e0-fbb3-4575-8167-475ea9001727" providerId="ADAL" clId="{21E65E01-2DFE-4514-BF3D-459BED2D29B0}" dt="2023-03-28T11:09:53.793" v="3015"/>
          <ac:grpSpMkLst>
            <pc:docMk/>
            <pc:sldMk cId="4172279036" sldId="2147139208"/>
            <ac:grpSpMk id="9" creationId="{FB91FA8E-B9B2-7BA2-C4CE-ABA4BA29A989}"/>
          </ac:grpSpMkLst>
        </pc:grpChg>
        <pc:grpChg chg="add mod">
          <ac:chgData name="Kozachenko, Masha" userId="a0fa26e0-fbb3-4575-8167-475ea9001727" providerId="ADAL" clId="{21E65E01-2DFE-4514-BF3D-459BED2D29B0}" dt="2023-03-28T11:19:01.831" v="3307" actId="164"/>
          <ac:grpSpMkLst>
            <pc:docMk/>
            <pc:sldMk cId="4172279036" sldId="2147139208"/>
            <ac:grpSpMk id="16" creationId="{C7AD502D-F96B-EB38-04D3-CE83CD2267D2}"/>
          </ac:grpSpMkLst>
        </pc:grpChg>
        <pc:grpChg chg="add mod">
          <ac:chgData name="Kozachenko, Masha" userId="a0fa26e0-fbb3-4575-8167-475ea9001727" providerId="ADAL" clId="{21E65E01-2DFE-4514-BF3D-459BED2D29B0}" dt="2023-03-28T11:19:01.831" v="3307" actId="164"/>
          <ac:grpSpMkLst>
            <pc:docMk/>
            <pc:sldMk cId="4172279036" sldId="2147139208"/>
            <ac:grpSpMk id="20" creationId="{AB089737-8B3B-5645-CC1C-32679CD57288}"/>
          </ac:grpSpMkLst>
        </pc:grpChg>
        <pc:grpChg chg="add mod">
          <ac:chgData name="Kozachenko, Masha" userId="a0fa26e0-fbb3-4575-8167-475ea9001727" providerId="ADAL" clId="{21E65E01-2DFE-4514-BF3D-459BED2D29B0}" dt="2023-03-28T11:19:17.413" v="3308" actId="164"/>
          <ac:grpSpMkLst>
            <pc:docMk/>
            <pc:sldMk cId="4172279036" sldId="2147139208"/>
            <ac:grpSpMk id="21" creationId="{6B04C85E-E763-ADF4-4605-35662590EC6F}"/>
          </ac:grpSpMkLst>
        </pc:grpChg>
        <pc:grpChg chg="add mod">
          <ac:chgData name="Kozachenko, Masha" userId="a0fa26e0-fbb3-4575-8167-475ea9001727" providerId="ADAL" clId="{21E65E01-2DFE-4514-BF3D-459BED2D29B0}" dt="2023-03-28T11:19:53.585" v="3312" actId="164"/>
          <ac:grpSpMkLst>
            <pc:docMk/>
            <pc:sldMk cId="4172279036" sldId="2147139208"/>
            <ac:grpSpMk id="22" creationId="{FD3654BC-3CC0-1BDA-2DBB-B215828ED557}"/>
          </ac:grpSpMkLst>
        </pc:grpChg>
        <pc:grpChg chg="mod topLvl">
          <ac:chgData name="Kozachenko, Masha" userId="a0fa26e0-fbb3-4575-8167-475ea9001727" providerId="ADAL" clId="{21E65E01-2DFE-4514-BF3D-459BED2D29B0}" dt="2023-03-29T11:25:42.460" v="6225" actId="164"/>
          <ac:grpSpMkLst>
            <pc:docMk/>
            <pc:sldMk cId="4172279036" sldId="2147139208"/>
            <ac:grpSpMk id="90" creationId="{9D38F9BA-D151-C56A-E6AB-9DEE08E4A5F7}"/>
          </ac:grpSpMkLst>
        </pc:grpChg>
        <pc:grpChg chg="mod topLvl">
          <ac:chgData name="Kozachenko, Masha" userId="a0fa26e0-fbb3-4575-8167-475ea9001727" providerId="ADAL" clId="{21E65E01-2DFE-4514-BF3D-459BED2D29B0}" dt="2023-03-29T11:25:42.460" v="6225" actId="164"/>
          <ac:grpSpMkLst>
            <pc:docMk/>
            <pc:sldMk cId="4172279036" sldId="2147139208"/>
            <ac:grpSpMk id="91" creationId="{A809EF89-67F1-FFCA-ACB5-539777D8FF49}"/>
          </ac:grpSpMkLst>
        </pc:grpChg>
        <pc:grpChg chg="del">
          <ac:chgData name="Kozachenko, Masha" userId="a0fa26e0-fbb3-4575-8167-475ea9001727" providerId="ADAL" clId="{21E65E01-2DFE-4514-BF3D-459BED2D29B0}" dt="2023-03-28T11:04:09.360" v="2873" actId="478"/>
          <ac:grpSpMkLst>
            <pc:docMk/>
            <pc:sldMk cId="4172279036" sldId="2147139208"/>
            <ac:grpSpMk id="92" creationId="{C5DB1B9D-3253-31FC-BC95-029E7D4BF303}"/>
          </ac:grpSpMkLst>
        </pc:grpChg>
        <pc:grpChg chg="del">
          <ac:chgData name="Kozachenko, Masha" userId="a0fa26e0-fbb3-4575-8167-475ea9001727" providerId="ADAL" clId="{21E65E01-2DFE-4514-BF3D-459BED2D29B0}" dt="2023-03-28T11:04:09.360" v="2873" actId="478"/>
          <ac:grpSpMkLst>
            <pc:docMk/>
            <pc:sldMk cId="4172279036" sldId="2147139208"/>
            <ac:grpSpMk id="99" creationId="{9665A051-FDFD-84DE-F445-59DD1D575378}"/>
          </ac:grpSpMkLst>
        </pc:grpChg>
        <pc:grpChg chg="mod topLvl">
          <ac:chgData name="Kozachenko, Masha" userId="a0fa26e0-fbb3-4575-8167-475ea9001727" providerId="ADAL" clId="{21E65E01-2DFE-4514-BF3D-459BED2D29B0}" dt="2023-03-28T11:19:01.831" v="3307" actId="164"/>
          <ac:grpSpMkLst>
            <pc:docMk/>
            <pc:sldMk cId="4172279036" sldId="2147139208"/>
            <ac:grpSpMk id="114" creationId="{C1D50487-1EDB-02F4-143E-CCB51F1FFB06}"/>
          </ac:grpSpMkLst>
        </pc:grpChg>
        <pc:grpChg chg="mod topLvl">
          <ac:chgData name="Kozachenko, Masha" userId="a0fa26e0-fbb3-4575-8167-475ea9001727" providerId="ADAL" clId="{21E65E01-2DFE-4514-BF3D-459BED2D29B0}" dt="2023-03-28T11:19:01.831" v="3307" actId="164"/>
          <ac:grpSpMkLst>
            <pc:docMk/>
            <pc:sldMk cId="4172279036" sldId="2147139208"/>
            <ac:grpSpMk id="115" creationId="{8EF2EEE8-E2BC-5964-EAB8-0006C7CBDE0F}"/>
          </ac:grpSpMkLst>
        </pc:grpChg>
        <pc:grpChg chg="mod topLvl">
          <ac:chgData name="Kozachenko, Masha" userId="a0fa26e0-fbb3-4575-8167-475ea9001727" providerId="ADAL" clId="{21E65E01-2DFE-4514-BF3D-459BED2D29B0}" dt="2023-03-28T11:19:01.831" v="3307" actId="164"/>
          <ac:grpSpMkLst>
            <pc:docMk/>
            <pc:sldMk cId="4172279036" sldId="2147139208"/>
            <ac:grpSpMk id="116" creationId="{5BC5057A-68BC-3A6B-7363-8074ED1C5F46}"/>
          </ac:grpSpMkLst>
        </pc:grpChg>
        <pc:grpChg chg="mod topLvl">
          <ac:chgData name="Kozachenko, Masha" userId="a0fa26e0-fbb3-4575-8167-475ea9001727" providerId="ADAL" clId="{21E65E01-2DFE-4514-BF3D-459BED2D29B0}" dt="2023-03-28T11:19:01.831" v="3307" actId="164"/>
          <ac:grpSpMkLst>
            <pc:docMk/>
            <pc:sldMk cId="4172279036" sldId="2147139208"/>
            <ac:grpSpMk id="117" creationId="{260A989E-796E-8276-7013-2A62EF54B143}"/>
          </ac:grpSpMkLst>
        </pc:grpChg>
        <pc:grpChg chg="del mod topLvl">
          <ac:chgData name="Kozachenko, Masha" userId="a0fa26e0-fbb3-4575-8167-475ea9001727" providerId="ADAL" clId="{21E65E01-2DFE-4514-BF3D-459BED2D29B0}" dt="2023-03-28T11:05:48.713" v="2881" actId="165"/>
          <ac:grpSpMkLst>
            <pc:docMk/>
            <pc:sldMk cId="4172279036" sldId="2147139208"/>
            <ac:grpSpMk id="120" creationId="{75F0E708-79EB-ED96-2E5B-2D4E0ED1E777}"/>
          </ac:grpSpMkLst>
        </pc:grpChg>
        <pc:grpChg chg="del">
          <ac:chgData name="Kozachenko, Masha" userId="a0fa26e0-fbb3-4575-8167-475ea9001727" providerId="ADAL" clId="{21E65E01-2DFE-4514-BF3D-459BED2D29B0}" dt="2023-03-28T11:05:46.143" v="2880" actId="165"/>
          <ac:grpSpMkLst>
            <pc:docMk/>
            <pc:sldMk cId="4172279036" sldId="2147139208"/>
            <ac:grpSpMk id="121" creationId="{34141692-9087-591D-B00E-30528C233E7B}"/>
          </ac:grpSpMkLst>
        </pc:grpChg>
        <pc:picChg chg="del">
          <ac:chgData name="Kozachenko, Masha" userId="a0fa26e0-fbb3-4575-8167-475ea9001727" providerId="ADAL" clId="{21E65E01-2DFE-4514-BF3D-459BED2D29B0}" dt="2023-03-28T19:22:46.867" v="4226" actId="478"/>
          <ac:picMkLst>
            <pc:docMk/>
            <pc:sldMk cId="4172279036" sldId="2147139208"/>
            <ac:picMk id="15" creationId="{CECB8BC9-AB21-96E2-3077-61926CADE562}"/>
          </ac:picMkLst>
        </pc:picChg>
        <pc:cxnChg chg="mod topLvl">
          <ac:chgData name="Kozachenko, Masha" userId="a0fa26e0-fbb3-4575-8167-475ea9001727" providerId="ADAL" clId="{21E65E01-2DFE-4514-BF3D-459BED2D29B0}" dt="2023-03-28T11:19:01.831" v="3307" actId="164"/>
          <ac:cxnSpMkLst>
            <pc:docMk/>
            <pc:sldMk cId="4172279036" sldId="2147139208"/>
            <ac:cxnSpMk id="3" creationId="{FB136182-D13B-E809-C955-9A8F29A43B6D}"/>
          </ac:cxnSpMkLst>
        </pc:cxnChg>
        <pc:cxnChg chg="mod topLvl">
          <ac:chgData name="Kozachenko, Masha" userId="a0fa26e0-fbb3-4575-8167-475ea9001727" providerId="ADAL" clId="{21E65E01-2DFE-4514-BF3D-459BED2D29B0}" dt="2023-03-28T11:16:51.828" v="3302" actId="14100"/>
          <ac:cxnSpMkLst>
            <pc:docMk/>
            <pc:sldMk cId="4172279036" sldId="2147139208"/>
            <ac:cxnSpMk id="39" creationId="{A95157EF-DF26-33B0-5D75-E81470893184}"/>
          </ac:cxnSpMkLst>
        </pc:cxnChg>
        <pc:cxnChg chg="mod topLvl">
          <ac:chgData name="Kozachenko, Masha" userId="a0fa26e0-fbb3-4575-8167-475ea9001727" providerId="ADAL" clId="{21E65E01-2DFE-4514-BF3D-459BED2D29B0}" dt="2023-03-29T11:25:42.460" v="6225" actId="164"/>
          <ac:cxnSpMkLst>
            <pc:docMk/>
            <pc:sldMk cId="4172279036" sldId="2147139208"/>
            <ac:cxnSpMk id="83" creationId="{C6A45094-E75B-2903-7DBC-2619B9617060}"/>
          </ac:cxnSpMkLst>
        </pc:cxnChg>
        <pc:cxnChg chg="del">
          <ac:chgData name="Kozachenko, Masha" userId="a0fa26e0-fbb3-4575-8167-475ea9001727" providerId="ADAL" clId="{21E65E01-2DFE-4514-BF3D-459BED2D29B0}" dt="2023-03-28T11:04:09.360" v="2873" actId="478"/>
          <ac:cxnSpMkLst>
            <pc:docMk/>
            <pc:sldMk cId="4172279036" sldId="2147139208"/>
            <ac:cxnSpMk id="98" creationId="{9592CABC-1FEC-66C9-1E03-425248ED95A9}"/>
          </ac:cxnSpMkLst>
        </pc:cxnChg>
        <pc:cxnChg chg="mod topLvl">
          <ac:chgData name="Kozachenko, Masha" userId="a0fa26e0-fbb3-4575-8167-475ea9001727" providerId="ADAL" clId="{21E65E01-2DFE-4514-BF3D-459BED2D29B0}" dt="2023-03-28T11:19:01.831" v="3307" actId="164"/>
          <ac:cxnSpMkLst>
            <pc:docMk/>
            <pc:sldMk cId="4172279036" sldId="2147139208"/>
            <ac:cxnSpMk id="105" creationId="{F122B061-1CF2-BD9D-611C-183771C6CDC2}"/>
          </ac:cxnSpMkLst>
        </pc:cxnChg>
        <pc:cxnChg chg="del">
          <ac:chgData name="Kozachenko, Masha" userId="a0fa26e0-fbb3-4575-8167-475ea9001727" providerId="ADAL" clId="{21E65E01-2DFE-4514-BF3D-459BED2D29B0}" dt="2023-03-28T11:04:35.500" v="2876" actId="478"/>
          <ac:cxnSpMkLst>
            <pc:docMk/>
            <pc:sldMk cId="4172279036" sldId="2147139208"/>
            <ac:cxnSpMk id="106" creationId="{416F0A7E-7742-DA45-E814-DE64CB8218C0}"/>
          </ac:cxnSpMkLst>
        </pc:cxnChg>
        <pc:cxnChg chg="mod topLvl">
          <ac:chgData name="Kozachenko, Masha" userId="a0fa26e0-fbb3-4575-8167-475ea9001727" providerId="ADAL" clId="{21E65E01-2DFE-4514-BF3D-459BED2D29B0}" dt="2023-03-28T11:19:01.831" v="3307" actId="164"/>
          <ac:cxnSpMkLst>
            <pc:docMk/>
            <pc:sldMk cId="4172279036" sldId="2147139208"/>
            <ac:cxnSpMk id="113" creationId="{611D9A1F-E482-D89D-08CF-6A000B8199C7}"/>
          </ac:cxnSpMkLst>
        </pc:cxnChg>
      </pc:sldChg>
      <pc:sldChg chg="addSp delSp modSp add del mod ord">
        <pc:chgData name="Kozachenko, Masha" userId="a0fa26e0-fbb3-4575-8167-475ea9001727" providerId="ADAL" clId="{21E65E01-2DFE-4514-BF3D-459BED2D29B0}" dt="2023-03-28T11:21:58.442" v="3321" actId="47"/>
        <pc:sldMkLst>
          <pc:docMk/>
          <pc:sldMk cId="475002068" sldId="2147139209"/>
        </pc:sldMkLst>
        <pc:spChg chg="add del mod">
          <ac:chgData name="Kozachenko, Masha" userId="a0fa26e0-fbb3-4575-8167-475ea9001727" providerId="ADAL" clId="{21E65E01-2DFE-4514-BF3D-459BED2D29B0}" dt="2023-03-28T11:21:53.614" v="3320" actId="478"/>
          <ac:spMkLst>
            <pc:docMk/>
            <pc:sldMk cId="475002068" sldId="2147139209"/>
            <ac:spMk id="4" creationId="{531E619A-CD1D-1514-B336-749AB0AA37BF}"/>
          </ac:spMkLst>
        </pc:spChg>
      </pc:sldChg>
      <pc:sldChg chg="addSp delSp modSp add mod modClrScheme chgLayout">
        <pc:chgData name="Kozachenko, Masha" userId="a0fa26e0-fbb3-4575-8167-475ea9001727" providerId="ADAL" clId="{21E65E01-2DFE-4514-BF3D-459BED2D29B0}" dt="2023-03-29T11:26:19.876" v="6233" actId="14100"/>
        <pc:sldMkLst>
          <pc:docMk/>
          <pc:sldMk cId="1911322166" sldId="2147139209"/>
        </pc:sldMkLst>
        <pc:spChg chg="add del mod">
          <ac:chgData name="Kozachenko, Masha" userId="a0fa26e0-fbb3-4575-8167-475ea9001727" providerId="ADAL" clId="{21E65E01-2DFE-4514-BF3D-459BED2D29B0}" dt="2023-03-28T11:55:56.759" v="3651" actId="478"/>
          <ac:spMkLst>
            <pc:docMk/>
            <pc:sldMk cId="1911322166" sldId="2147139209"/>
            <ac:spMk id="4" creationId="{00CD19D3-8CAA-93B1-5F3F-896AD03D6E5D}"/>
          </ac:spMkLst>
        </pc:spChg>
        <pc:spChg chg="del">
          <ac:chgData name="Kozachenko, Masha" userId="a0fa26e0-fbb3-4575-8167-475ea9001727" providerId="ADAL" clId="{21E65E01-2DFE-4514-BF3D-459BED2D29B0}" dt="2023-03-28T19:22:53.466" v="4228" actId="478"/>
          <ac:spMkLst>
            <pc:docMk/>
            <pc:sldMk cId="1911322166" sldId="2147139209"/>
            <ac:spMk id="6" creationId="{7B7207AA-1F17-D8FC-605E-DF08BC8AA182}"/>
          </ac:spMkLst>
        </pc:spChg>
        <pc:spChg chg="del topLvl">
          <ac:chgData name="Kozachenko, Masha" userId="a0fa26e0-fbb3-4575-8167-475ea9001727" providerId="ADAL" clId="{21E65E01-2DFE-4514-BF3D-459BED2D29B0}" dt="2023-03-28T11:22:36.637" v="3326" actId="478"/>
          <ac:spMkLst>
            <pc:docMk/>
            <pc:sldMk cId="1911322166" sldId="2147139209"/>
            <ac:spMk id="7" creationId="{CA3587B5-E703-7F41-B6D9-C747FA5B2997}"/>
          </ac:spMkLst>
        </pc:spChg>
        <pc:spChg chg="add mod">
          <ac:chgData name="Kozachenko, Masha" userId="a0fa26e0-fbb3-4575-8167-475ea9001727" providerId="ADAL" clId="{21E65E01-2DFE-4514-BF3D-459BED2D29B0}" dt="2023-03-28T12:06:11.795" v="3697" actId="1076"/>
          <ac:spMkLst>
            <pc:docMk/>
            <pc:sldMk cId="1911322166" sldId="2147139209"/>
            <ac:spMk id="10" creationId="{6718D521-BB69-5A6D-1E62-CDE050A868D5}"/>
          </ac:spMkLst>
        </pc:spChg>
        <pc:spChg chg="mod topLvl">
          <ac:chgData name="Kozachenko, Masha" userId="a0fa26e0-fbb3-4575-8167-475ea9001727" providerId="ADAL" clId="{21E65E01-2DFE-4514-BF3D-459BED2D29B0}" dt="2023-03-28T11:23:06.210" v="3335" actId="20577"/>
          <ac:spMkLst>
            <pc:docMk/>
            <pc:sldMk cId="1911322166" sldId="2147139209"/>
            <ac:spMk id="17" creationId="{49A8F395-0F7C-6B5C-90F1-DFF6F04E283D}"/>
          </ac:spMkLst>
        </pc:spChg>
        <pc:spChg chg="mod">
          <ac:chgData name="Kozachenko, Masha" userId="a0fa26e0-fbb3-4575-8167-475ea9001727" providerId="ADAL" clId="{21E65E01-2DFE-4514-BF3D-459BED2D29B0}" dt="2023-03-28T11:31:27.271" v="3520" actId="165"/>
          <ac:spMkLst>
            <pc:docMk/>
            <pc:sldMk cId="1911322166" sldId="2147139209"/>
            <ac:spMk id="18" creationId="{444C1908-4137-7575-1F84-E65585447D89}"/>
          </ac:spMkLst>
        </pc:spChg>
        <pc:spChg chg="mod">
          <ac:chgData name="Kozachenko, Masha" userId="a0fa26e0-fbb3-4575-8167-475ea9001727" providerId="ADAL" clId="{21E65E01-2DFE-4514-BF3D-459BED2D29B0}" dt="2023-03-28T11:31:27.271" v="3520" actId="165"/>
          <ac:spMkLst>
            <pc:docMk/>
            <pc:sldMk cId="1911322166" sldId="2147139209"/>
            <ac:spMk id="19" creationId="{C1CF39DF-78DD-D57D-6206-550C5A1097EE}"/>
          </ac:spMkLst>
        </pc:spChg>
        <pc:spChg chg="add mod ord">
          <ac:chgData name="Kozachenko, Masha" userId="a0fa26e0-fbb3-4575-8167-475ea9001727" providerId="ADAL" clId="{21E65E01-2DFE-4514-BF3D-459BED2D29B0}" dt="2023-03-29T11:25:02.154" v="6217" actId="165"/>
          <ac:spMkLst>
            <pc:docMk/>
            <pc:sldMk cId="1911322166" sldId="2147139209"/>
            <ac:spMk id="23" creationId="{44C14122-17E2-72C6-6488-DCCD75100F75}"/>
          </ac:spMkLst>
        </pc:spChg>
        <pc:spChg chg="add mod">
          <ac:chgData name="Kozachenko, Masha" userId="a0fa26e0-fbb3-4575-8167-475ea9001727" providerId="ADAL" clId="{21E65E01-2DFE-4514-BF3D-459BED2D29B0}" dt="2023-03-29T11:25:02.154" v="6217" actId="165"/>
          <ac:spMkLst>
            <pc:docMk/>
            <pc:sldMk cId="1911322166" sldId="2147139209"/>
            <ac:spMk id="24" creationId="{0331BA40-2C8A-71F7-91A7-587779BCD7D5}"/>
          </ac:spMkLst>
        </pc:spChg>
        <pc:spChg chg="mod topLvl">
          <ac:chgData name="Kozachenko, Masha" userId="a0fa26e0-fbb3-4575-8167-475ea9001727" providerId="ADAL" clId="{21E65E01-2DFE-4514-BF3D-459BED2D29B0}" dt="2023-03-29T11:25:02.154" v="6217" actId="165"/>
          <ac:spMkLst>
            <pc:docMk/>
            <pc:sldMk cId="1911322166" sldId="2147139209"/>
            <ac:spMk id="28" creationId="{59C01633-825C-D7F1-C84D-4ACC81CA1616}"/>
          </ac:spMkLst>
        </pc:spChg>
        <pc:spChg chg="mod topLvl">
          <ac:chgData name="Kozachenko, Masha" userId="a0fa26e0-fbb3-4575-8167-475ea9001727" providerId="ADAL" clId="{21E65E01-2DFE-4514-BF3D-459BED2D29B0}" dt="2023-03-29T11:26:15.526" v="6232" actId="14100"/>
          <ac:spMkLst>
            <pc:docMk/>
            <pc:sldMk cId="1911322166" sldId="2147139209"/>
            <ac:spMk id="29" creationId="{144ADD62-41DF-F5BD-A04A-5A2B3CDB6D06}"/>
          </ac:spMkLst>
        </pc:spChg>
        <pc:spChg chg="mod topLvl">
          <ac:chgData name="Kozachenko, Masha" userId="a0fa26e0-fbb3-4575-8167-475ea9001727" providerId="ADAL" clId="{21E65E01-2DFE-4514-BF3D-459BED2D29B0}" dt="2023-03-29T11:26:19.876" v="6233" actId="14100"/>
          <ac:spMkLst>
            <pc:docMk/>
            <pc:sldMk cId="1911322166" sldId="2147139209"/>
            <ac:spMk id="30" creationId="{4F88B7CB-9A70-9615-9D7F-A8F794DB4CD7}"/>
          </ac:spMkLst>
        </pc:spChg>
        <pc:spChg chg="add mod">
          <ac:chgData name="Kozachenko, Masha" userId="a0fa26e0-fbb3-4575-8167-475ea9001727" providerId="ADAL" clId="{21E65E01-2DFE-4514-BF3D-459BED2D29B0}" dt="2023-03-28T14:31:56.522" v="4103" actId="122"/>
          <ac:spMkLst>
            <pc:docMk/>
            <pc:sldMk cId="1911322166" sldId="2147139209"/>
            <ac:spMk id="36" creationId="{A9592A9E-39AD-B1DC-97BB-B4AACF39A9A0}"/>
          </ac:spMkLst>
        </pc:spChg>
        <pc:spChg chg="mod">
          <ac:chgData name="Kozachenko, Masha" userId="a0fa26e0-fbb3-4575-8167-475ea9001727" providerId="ADAL" clId="{21E65E01-2DFE-4514-BF3D-459BED2D29B0}" dt="2023-03-29T11:25:17.057" v="6220" actId="165"/>
          <ac:spMkLst>
            <pc:docMk/>
            <pc:sldMk cId="1911322166" sldId="2147139209"/>
            <ac:spMk id="55" creationId="{1159A994-A285-3417-ADCD-9A26B5A26FCD}"/>
          </ac:spMkLst>
        </pc:spChg>
        <pc:spChg chg="mod">
          <ac:chgData name="Kozachenko, Masha" userId="a0fa26e0-fbb3-4575-8167-475ea9001727" providerId="ADAL" clId="{21E65E01-2DFE-4514-BF3D-459BED2D29B0}" dt="2023-03-28T11:30:45.483" v="3515" actId="1076"/>
          <ac:spMkLst>
            <pc:docMk/>
            <pc:sldMk cId="1911322166" sldId="2147139209"/>
            <ac:spMk id="62" creationId="{3E95D678-E956-2112-69B1-79FA36236350}"/>
          </ac:spMkLst>
        </pc:spChg>
        <pc:spChg chg="mod">
          <ac:chgData name="Kozachenko, Masha" userId="a0fa26e0-fbb3-4575-8167-475ea9001727" providerId="ADAL" clId="{21E65E01-2DFE-4514-BF3D-459BED2D29B0}" dt="2023-03-28T11:30:53.846" v="3517" actId="1076"/>
          <ac:spMkLst>
            <pc:docMk/>
            <pc:sldMk cId="1911322166" sldId="2147139209"/>
            <ac:spMk id="63" creationId="{213EC64D-80D8-80A5-72E3-7D5007AD80C3}"/>
          </ac:spMkLst>
        </pc:spChg>
        <pc:spChg chg="mod">
          <ac:chgData name="Kozachenko, Masha" userId="a0fa26e0-fbb3-4575-8167-475ea9001727" providerId="ADAL" clId="{21E65E01-2DFE-4514-BF3D-459BED2D29B0}" dt="2023-03-28T11:30:50.275" v="3516" actId="1076"/>
          <ac:spMkLst>
            <pc:docMk/>
            <pc:sldMk cId="1911322166" sldId="2147139209"/>
            <ac:spMk id="64" creationId="{E6BD80BF-44F0-AA67-9720-C5762EFD467C}"/>
          </ac:spMkLst>
        </pc:spChg>
        <pc:spChg chg="mod">
          <ac:chgData name="Kozachenko, Masha" userId="a0fa26e0-fbb3-4575-8167-475ea9001727" providerId="ADAL" clId="{21E65E01-2DFE-4514-BF3D-459BED2D29B0}" dt="2023-03-29T11:25:17.057" v="6220" actId="165"/>
          <ac:spMkLst>
            <pc:docMk/>
            <pc:sldMk cId="1911322166" sldId="2147139209"/>
            <ac:spMk id="70" creationId="{5CDA4DA8-DAB6-1DAA-2744-869163518ED5}"/>
          </ac:spMkLst>
        </pc:spChg>
        <pc:spChg chg="mod">
          <ac:chgData name="Kozachenko, Masha" userId="a0fa26e0-fbb3-4575-8167-475ea9001727" providerId="ADAL" clId="{21E65E01-2DFE-4514-BF3D-459BED2D29B0}" dt="2023-03-29T11:25:17.057" v="6220" actId="165"/>
          <ac:spMkLst>
            <pc:docMk/>
            <pc:sldMk cId="1911322166" sldId="2147139209"/>
            <ac:spMk id="71" creationId="{C9B51D98-A74E-2848-5F74-5B3E2575AC42}"/>
          </ac:spMkLst>
        </pc:spChg>
        <pc:spChg chg="mod">
          <ac:chgData name="Kozachenko, Masha" userId="a0fa26e0-fbb3-4575-8167-475ea9001727" providerId="ADAL" clId="{21E65E01-2DFE-4514-BF3D-459BED2D29B0}" dt="2023-03-29T11:25:17.057" v="6220" actId="165"/>
          <ac:spMkLst>
            <pc:docMk/>
            <pc:sldMk cId="1911322166" sldId="2147139209"/>
            <ac:spMk id="72" creationId="{94C7F37B-44C4-D6F1-BF44-E5B76D863CFA}"/>
          </ac:spMkLst>
        </pc:spChg>
        <pc:spChg chg="mod">
          <ac:chgData name="Kozachenko, Masha" userId="a0fa26e0-fbb3-4575-8167-475ea9001727" providerId="ADAL" clId="{21E65E01-2DFE-4514-BF3D-459BED2D29B0}" dt="2023-03-29T11:25:17.057" v="6220" actId="165"/>
          <ac:spMkLst>
            <pc:docMk/>
            <pc:sldMk cId="1911322166" sldId="2147139209"/>
            <ac:spMk id="74" creationId="{04145856-6157-3956-DD2B-D7E134D8BA75}"/>
          </ac:spMkLst>
        </pc:spChg>
        <pc:spChg chg="mod">
          <ac:chgData name="Kozachenko, Masha" userId="a0fa26e0-fbb3-4575-8167-475ea9001727" providerId="ADAL" clId="{21E65E01-2DFE-4514-BF3D-459BED2D29B0}" dt="2023-03-29T11:25:17.057" v="6220" actId="165"/>
          <ac:spMkLst>
            <pc:docMk/>
            <pc:sldMk cId="1911322166" sldId="2147139209"/>
            <ac:spMk id="81" creationId="{323B6831-F40F-E75E-2EAD-423F4A955B3A}"/>
          </ac:spMkLst>
        </pc:spChg>
        <pc:spChg chg="mod">
          <ac:chgData name="Kozachenko, Masha" userId="a0fa26e0-fbb3-4575-8167-475ea9001727" providerId="ADAL" clId="{21E65E01-2DFE-4514-BF3D-459BED2D29B0}" dt="2023-03-29T11:25:17.057" v="6220" actId="165"/>
          <ac:spMkLst>
            <pc:docMk/>
            <pc:sldMk cId="1911322166" sldId="2147139209"/>
            <ac:spMk id="85" creationId="{2D67DA38-9FE2-5D71-35CB-3BA4F14D709D}"/>
          </ac:spMkLst>
        </pc:spChg>
        <pc:spChg chg="mod">
          <ac:chgData name="Kozachenko, Masha" userId="a0fa26e0-fbb3-4575-8167-475ea9001727" providerId="ADAL" clId="{21E65E01-2DFE-4514-BF3D-459BED2D29B0}" dt="2023-03-29T11:25:17.057" v="6220" actId="165"/>
          <ac:spMkLst>
            <pc:docMk/>
            <pc:sldMk cId="1911322166" sldId="2147139209"/>
            <ac:spMk id="89" creationId="{B62C05D6-11BE-F283-0970-CD36F26B2497}"/>
          </ac:spMkLst>
        </pc:spChg>
        <pc:spChg chg="mod">
          <ac:chgData name="Kozachenko, Masha" userId="a0fa26e0-fbb3-4575-8167-475ea9001727" providerId="ADAL" clId="{21E65E01-2DFE-4514-BF3D-459BED2D29B0}" dt="2023-03-28T11:31:27.271" v="3520" actId="165"/>
          <ac:spMkLst>
            <pc:docMk/>
            <pc:sldMk cId="1911322166" sldId="2147139209"/>
            <ac:spMk id="107" creationId="{AD5A578E-3CF7-B4B7-6869-9DAFD84CD61D}"/>
          </ac:spMkLst>
        </pc:spChg>
        <pc:spChg chg="mod">
          <ac:chgData name="Kozachenko, Masha" userId="a0fa26e0-fbb3-4575-8167-475ea9001727" providerId="ADAL" clId="{21E65E01-2DFE-4514-BF3D-459BED2D29B0}" dt="2023-03-28T11:31:27.271" v="3520" actId="165"/>
          <ac:spMkLst>
            <pc:docMk/>
            <pc:sldMk cId="1911322166" sldId="2147139209"/>
            <ac:spMk id="108" creationId="{E8B90862-BCDF-E336-269F-2F9DFB70A582}"/>
          </ac:spMkLst>
        </pc:spChg>
        <pc:spChg chg="mod">
          <ac:chgData name="Kozachenko, Masha" userId="a0fa26e0-fbb3-4575-8167-475ea9001727" providerId="ADAL" clId="{21E65E01-2DFE-4514-BF3D-459BED2D29B0}" dt="2023-03-28T11:31:27.271" v="3520" actId="165"/>
          <ac:spMkLst>
            <pc:docMk/>
            <pc:sldMk cId="1911322166" sldId="2147139209"/>
            <ac:spMk id="109" creationId="{F43C0F23-03CD-B873-F78E-2CF066FD63DF}"/>
          </ac:spMkLst>
        </pc:spChg>
        <pc:spChg chg="mod">
          <ac:chgData name="Kozachenko, Masha" userId="a0fa26e0-fbb3-4575-8167-475ea9001727" providerId="ADAL" clId="{21E65E01-2DFE-4514-BF3D-459BED2D29B0}" dt="2023-03-28T11:31:27.271" v="3520" actId="165"/>
          <ac:spMkLst>
            <pc:docMk/>
            <pc:sldMk cId="1911322166" sldId="2147139209"/>
            <ac:spMk id="110" creationId="{5D5640FA-665F-741F-240F-F9CE86D07130}"/>
          </ac:spMkLst>
        </pc:spChg>
        <pc:spChg chg="mod">
          <ac:chgData name="Kozachenko, Masha" userId="a0fa26e0-fbb3-4575-8167-475ea9001727" providerId="ADAL" clId="{21E65E01-2DFE-4514-BF3D-459BED2D29B0}" dt="2023-03-28T11:31:27.271" v="3520" actId="165"/>
          <ac:spMkLst>
            <pc:docMk/>
            <pc:sldMk cId="1911322166" sldId="2147139209"/>
            <ac:spMk id="111" creationId="{5279E9CE-8026-020F-871B-0428DCD17C4E}"/>
          </ac:spMkLst>
        </pc:spChg>
        <pc:spChg chg="mod">
          <ac:chgData name="Kozachenko, Masha" userId="a0fa26e0-fbb3-4575-8167-475ea9001727" providerId="ADAL" clId="{21E65E01-2DFE-4514-BF3D-459BED2D29B0}" dt="2023-03-28T11:31:27.271" v="3520" actId="165"/>
          <ac:spMkLst>
            <pc:docMk/>
            <pc:sldMk cId="1911322166" sldId="2147139209"/>
            <ac:spMk id="112" creationId="{60A09EA9-2616-5C25-442A-246BCD08CE19}"/>
          </ac:spMkLst>
        </pc:spChg>
        <pc:spChg chg="mod">
          <ac:chgData name="Kozachenko, Masha" userId="a0fa26e0-fbb3-4575-8167-475ea9001727" providerId="ADAL" clId="{21E65E01-2DFE-4514-BF3D-459BED2D29B0}" dt="2023-03-28T11:31:27.271" v="3520" actId="165"/>
          <ac:spMkLst>
            <pc:docMk/>
            <pc:sldMk cId="1911322166" sldId="2147139209"/>
            <ac:spMk id="118" creationId="{333505AE-86B4-1807-5AE4-9AA1A8992D99}"/>
          </ac:spMkLst>
        </pc:spChg>
        <pc:spChg chg="mod">
          <ac:chgData name="Kozachenko, Masha" userId="a0fa26e0-fbb3-4575-8167-475ea9001727" providerId="ADAL" clId="{21E65E01-2DFE-4514-BF3D-459BED2D29B0}" dt="2023-03-28T11:31:27.271" v="3520" actId="165"/>
          <ac:spMkLst>
            <pc:docMk/>
            <pc:sldMk cId="1911322166" sldId="2147139209"/>
            <ac:spMk id="119" creationId="{51478825-11F1-57C3-9BB1-763A31F3CED8}"/>
          </ac:spMkLst>
        </pc:spChg>
        <pc:grpChg chg="add mod">
          <ac:chgData name="Kozachenko, Masha" userId="a0fa26e0-fbb3-4575-8167-475ea9001727" providerId="ADAL" clId="{21E65E01-2DFE-4514-BF3D-459BED2D29B0}" dt="2023-03-29T11:25:11.759" v="6219" actId="164"/>
          <ac:grpSpMkLst>
            <pc:docMk/>
            <pc:sldMk cId="1911322166" sldId="2147139209"/>
            <ac:grpSpMk id="2" creationId="{D5D45856-0D69-8E2C-9073-62BB3278C10D}"/>
          </ac:grpSpMkLst>
        </pc:grpChg>
        <pc:grpChg chg="add mod">
          <ac:chgData name="Kozachenko, Masha" userId="a0fa26e0-fbb3-4575-8167-475ea9001727" providerId="ADAL" clId="{21E65E01-2DFE-4514-BF3D-459BED2D29B0}" dt="2023-03-29T11:25:27.211" v="6222" actId="164"/>
          <ac:grpSpMkLst>
            <pc:docMk/>
            <pc:sldMk cId="1911322166" sldId="2147139209"/>
            <ac:grpSpMk id="4" creationId="{2AA1A4B8-832A-DC0A-999F-BF989C16C7BF}"/>
          </ac:grpSpMkLst>
        </pc:grpChg>
        <pc:grpChg chg="del mod">
          <ac:chgData name="Kozachenko, Masha" userId="a0fa26e0-fbb3-4575-8167-475ea9001727" providerId="ADAL" clId="{21E65E01-2DFE-4514-BF3D-459BED2D29B0}" dt="2023-03-28T11:49:35.591" v="3632" actId="165"/>
          <ac:grpSpMkLst>
            <pc:docMk/>
            <pc:sldMk cId="1911322166" sldId="2147139209"/>
            <ac:grpSpMk id="5" creationId="{B81CC8CC-C601-C4EC-BCE7-0400EDDBBB5E}"/>
          </ac:grpSpMkLst>
        </pc:grpChg>
        <pc:grpChg chg="mod topLvl">
          <ac:chgData name="Kozachenko, Masha" userId="a0fa26e0-fbb3-4575-8167-475ea9001727" providerId="ADAL" clId="{21E65E01-2DFE-4514-BF3D-459BED2D29B0}" dt="2023-03-28T12:12:48.235" v="3702" actId="164"/>
          <ac:grpSpMkLst>
            <pc:docMk/>
            <pc:sldMk cId="1911322166" sldId="2147139209"/>
            <ac:grpSpMk id="16" creationId="{C7AD502D-F96B-EB38-04D3-CE83CD2267D2}"/>
          </ac:grpSpMkLst>
        </pc:grpChg>
        <pc:grpChg chg="del mod">
          <ac:chgData name="Kozachenko, Masha" userId="a0fa26e0-fbb3-4575-8167-475ea9001727" providerId="ADAL" clId="{21E65E01-2DFE-4514-BF3D-459BED2D29B0}" dt="2023-03-28T11:31:27.271" v="3520" actId="165"/>
          <ac:grpSpMkLst>
            <pc:docMk/>
            <pc:sldMk cId="1911322166" sldId="2147139209"/>
            <ac:grpSpMk id="20" creationId="{AB089737-8B3B-5645-CC1C-32679CD57288}"/>
          </ac:grpSpMkLst>
        </pc:grpChg>
        <pc:grpChg chg="del">
          <ac:chgData name="Kozachenko, Masha" userId="a0fa26e0-fbb3-4575-8167-475ea9001727" providerId="ADAL" clId="{21E65E01-2DFE-4514-BF3D-459BED2D29B0}" dt="2023-03-28T11:22:36.637" v="3326" actId="478"/>
          <ac:grpSpMkLst>
            <pc:docMk/>
            <pc:sldMk cId="1911322166" sldId="2147139209"/>
            <ac:grpSpMk id="21" creationId="{6B04C85E-E763-ADF4-4605-35662590EC6F}"/>
          </ac:grpSpMkLst>
        </pc:grpChg>
        <pc:grpChg chg="mod">
          <ac:chgData name="Kozachenko, Masha" userId="a0fa26e0-fbb3-4575-8167-475ea9001727" providerId="ADAL" clId="{21E65E01-2DFE-4514-BF3D-459BED2D29B0}" dt="2023-03-28T12:12:48.235" v="3702" actId="164"/>
          <ac:grpSpMkLst>
            <pc:docMk/>
            <pc:sldMk cId="1911322166" sldId="2147139209"/>
            <ac:grpSpMk id="22" creationId="{FD3654BC-3CC0-1BDA-2DBB-B215828ED557}"/>
          </ac:grpSpMkLst>
        </pc:grpChg>
        <pc:grpChg chg="add del mod">
          <ac:chgData name="Kozachenko, Masha" userId="a0fa26e0-fbb3-4575-8167-475ea9001727" providerId="ADAL" clId="{21E65E01-2DFE-4514-BF3D-459BED2D29B0}" dt="2023-03-28T11:56:21.479" v="3655" actId="165"/>
          <ac:grpSpMkLst>
            <pc:docMk/>
            <pc:sldMk cId="1911322166" sldId="2147139209"/>
            <ac:grpSpMk id="27" creationId="{70E9C53B-9572-6911-C4CB-B50150618B1F}"/>
          </ac:grpSpMkLst>
        </pc:grpChg>
        <pc:grpChg chg="add mod topLvl">
          <ac:chgData name="Kozachenko, Masha" userId="a0fa26e0-fbb3-4575-8167-475ea9001727" providerId="ADAL" clId="{21E65E01-2DFE-4514-BF3D-459BED2D29B0}" dt="2023-03-29T11:25:11.759" v="6219" actId="164"/>
          <ac:grpSpMkLst>
            <pc:docMk/>
            <pc:sldMk cId="1911322166" sldId="2147139209"/>
            <ac:grpSpMk id="31" creationId="{C80B098C-760E-3AAD-F1FB-5EBF94C16018}"/>
          </ac:grpSpMkLst>
        </pc:grpChg>
        <pc:grpChg chg="add mod">
          <ac:chgData name="Kozachenko, Masha" userId="a0fa26e0-fbb3-4575-8167-475ea9001727" providerId="ADAL" clId="{21E65E01-2DFE-4514-BF3D-459BED2D29B0}" dt="2023-03-28T12:12:48.235" v="3702" actId="164"/>
          <ac:grpSpMkLst>
            <pc:docMk/>
            <pc:sldMk cId="1911322166" sldId="2147139209"/>
            <ac:grpSpMk id="32" creationId="{C6E09E58-329A-BFA9-623E-281E8DAED831}"/>
          </ac:grpSpMkLst>
        </pc:grpChg>
        <pc:grpChg chg="add del mod">
          <ac:chgData name="Kozachenko, Masha" userId="a0fa26e0-fbb3-4575-8167-475ea9001727" providerId="ADAL" clId="{21E65E01-2DFE-4514-BF3D-459BED2D29B0}" dt="2023-03-29T11:25:17.057" v="6220" actId="165"/>
          <ac:grpSpMkLst>
            <pc:docMk/>
            <pc:sldMk cId="1911322166" sldId="2147139209"/>
            <ac:grpSpMk id="33" creationId="{193883F8-5783-D575-420B-4D70F3D23E87}"/>
          </ac:grpSpMkLst>
        </pc:grpChg>
        <pc:grpChg chg="add mod topLvl">
          <ac:chgData name="Kozachenko, Masha" userId="a0fa26e0-fbb3-4575-8167-475ea9001727" providerId="ADAL" clId="{21E65E01-2DFE-4514-BF3D-459BED2D29B0}" dt="2023-03-29T11:25:11.759" v="6219" actId="164"/>
          <ac:grpSpMkLst>
            <pc:docMk/>
            <pc:sldMk cId="1911322166" sldId="2147139209"/>
            <ac:grpSpMk id="34" creationId="{3BBD83E8-EAEB-AB59-2E4D-F266C480ED4D}"/>
          </ac:grpSpMkLst>
        </pc:grpChg>
        <pc:grpChg chg="add del mod">
          <ac:chgData name="Kozachenko, Masha" userId="a0fa26e0-fbb3-4575-8167-475ea9001727" providerId="ADAL" clId="{21E65E01-2DFE-4514-BF3D-459BED2D29B0}" dt="2023-03-29T11:25:02.154" v="6217" actId="165"/>
          <ac:grpSpMkLst>
            <pc:docMk/>
            <pc:sldMk cId="1911322166" sldId="2147139209"/>
            <ac:grpSpMk id="35" creationId="{09CAE0B1-1ADF-F53F-9AFA-288E6A1CE322}"/>
          </ac:grpSpMkLst>
        </pc:grpChg>
        <pc:grpChg chg="mod topLvl">
          <ac:chgData name="Kozachenko, Masha" userId="a0fa26e0-fbb3-4575-8167-475ea9001727" providerId="ADAL" clId="{21E65E01-2DFE-4514-BF3D-459BED2D29B0}" dt="2023-03-29T11:25:27.211" v="6222" actId="164"/>
          <ac:grpSpMkLst>
            <pc:docMk/>
            <pc:sldMk cId="1911322166" sldId="2147139209"/>
            <ac:grpSpMk id="90" creationId="{9D38F9BA-D151-C56A-E6AB-9DEE08E4A5F7}"/>
          </ac:grpSpMkLst>
        </pc:grpChg>
        <pc:grpChg chg="mod topLvl">
          <ac:chgData name="Kozachenko, Masha" userId="a0fa26e0-fbb3-4575-8167-475ea9001727" providerId="ADAL" clId="{21E65E01-2DFE-4514-BF3D-459BED2D29B0}" dt="2023-03-29T11:25:27.211" v="6222" actId="164"/>
          <ac:grpSpMkLst>
            <pc:docMk/>
            <pc:sldMk cId="1911322166" sldId="2147139209"/>
            <ac:grpSpMk id="91" creationId="{A809EF89-67F1-FFCA-ACB5-539777D8FF49}"/>
          </ac:grpSpMkLst>
        </pc:grpChg>
        <pc:grpChg chg="mod topLvl">
          <ac:chgData name="Kozachenko, Masha" userId="a0fa26e0-fbb3-4575-8167-475ea9001727" providerId="ADAL" clId="{21E65E01-2DFE-4514-BF3D-459BED2D29B0}" dt="2023-03-28T12:12:48.235" v="3702" actId="164"/>
          <ac:grpSpMkLst>
            <pc:docMk/>
            <pc:sldMk cId="1911322166" sldId="2147139209"/>
            <ac:grpSpMk id="114" creationId="{C1D50487-1EDB-02F4-143E-CCB51F1FFB06}"/>
          </ac:grpSpMkLst>
        </pc:grpChg>
        <pc:grpChg chg="mod topLvl">
          <ac:chgData name="Kozachenko, Masha" userId="a0fa26e0-fbb3-4575-8167-475ea9001727" providerId="ADAL" clId="{21E65E01-2DFE-4514-BF3D-459BED2D29B0}" dt="2023-03-28T12:12:48.235" v="3702" actId="164"/>
          <ac:grpSpMkLst>
            <pc:docMk/>
            <pc:sldMk cId="1911322166" sldId="2147139209"/>
            <ac:grpSpMk id="115" creationId="{8EF2EEE8-E2BC-5964-EAB8-0006C7CBDE0F}"/>
          </ac:grpSpMkLst>
        </pc:grpChg>
        <pc:grpChg chg="mod topLvl">
          <ac:chgData name="Kozachenko, Masha" userId="a0fa26e0-fbb3-4575-8167-475ea9001727" providerId="ADAL" clId="{21E65E01-2DFE-4514-BF3D-459BED2D29B0}" dt="2023-03-28T12:12:48.235" v="3702" actId="164"/>
          <ac:grpSpMkLst>
            <pc:docMk/>
            <pc:sldMk cId="1911322166" sldId="2147139209"/>
            <ac:grpSpMk id="116" creationId="{5BC5057A-68BC-3A6B-7363-8074ED1C5F46}"/>
          </ac:grpSpMkLst>
        </pc:grpChg>
        <pc:grpChg chg="mod topLvl">
          <ac:chgData name="Kozachenko, Masha" userId="a0fa26e0-fbb3-4575-8167-475ea9001727" providerId="ADAL" clId="{21E65E01-2DFE-4514-BF3D-459BED2D29B0}" dt="2023-03-28T12:12:48.235" v="3702" actId="164"/>
          <ac:grpSpMkLst>
            <pc:docMk/>
            <pc:sldMk cId="1911322166" sldId="2147139209"/>
            <ac:grpSpMk id="117" creationId="{260A989E-796E-8276-7013-2A62EF54B143}"/>
          </ac:grpSpMkLst>
        </pc:grpChg>
        <pc:picChg chg="del">
          <ac:chgData name="Kozachenko, Masha" userId="a0fa26e0-fbb3-4575-8167-475ea9001727" providerId="ADAL" clId="{21E65E01-2DFE-4514-BF3D-459BED2D29B0}" dt="2023-03-28T19:22:53.466" v="4228" actId="478"/>
          <ac:picMkLst>
            <pc:docMk/>
            <pc:sldMk cId="1911322166" sldId="2147139209"/>
            <ac:picMk id="15" creationId="{CECB8BC9-AB21-96E2-3077-61926CADE562}"/>
          </ac:picMkLst>
        </pc:picChg>
        <pc:cxnChg chg="mod topLvl">
          <ac:chgData name="Kozachenko, Masha" userId="a0fa26e0-fbb3-4575-8167-475ea9001727" providerId="ADAL" clId="{21E65E01-2DFE-4514-BF3D-459BED2D29B0}" dt="2023-03-28T12:12:48.235" v="3702" actId="164"/>
          <ac:cxnSpMkLst>
            <pc:docMk/>
            <pc:sldMk cId="1911322166" sldId="2147139209"/>
            <ac:cxnSpMk id="3" creationId="{FB136182-D13B-E809-C955-9A8F29A43B6D}"/>
          </ac:cxnSpMkLst>
        </pc:cxnChg>
        <pc:cxnChg chg="add del mod">
          <ac:chgData name="Kozachenko, Masha" userId="a0fa26e0-fbb3-4575-8167-475ea9001727" providerId="ADAL" clId="{21E65E01-2DFE-4514-BF3D-459BED2D29B0}" dt="2023-03-28T14:30:53.474" v="4083" actId="478"/>
          <ac:cxnSpMkLst>
            <pc:docMk/>
            <pc:sldMk cId="1911322166" sldId="2147139209"/>
            <ac:cxnSpMk id="25" creationId="{F12F7984-5C8A-0E79-4DF0-1802FBE91F46}"/>
          </ac:cxnSpMkLst>
        </pc:cxnChg>
        <pc:cxnChg chg="add mod">
          <ac:chgData name="Kozachenko, Masha" userId="a0fa26e0-fbb3-4575-8167-475ea9001727" providerId="ADAL" clId="{21E65E01-2DFE-4514-BF3D-459BED2D29B0}" dt="2023-03-29T11:25:02.154" v="6217" actId="165"/>
          <ac:cxnSpMkLst>
            <pc:docMk/>
            <pc:sldMk cId="1911322166" sldId="2147139209"/>
            <ac:cxnSpMk id="26" creationId="{C520FB00-0CF9-8535-EDCA-8AB313DCD404}"/>
          </ac:cxnSpMkLst>
        </pc:cxnChg>
        <pc:cxnChg chg="add mod">
          <ac:chgData name="Kozachenko, Masha" userId="a0fa26e0-fbb3-4575-8167-475ea9001727" providerId="ADAL" clId="{21E65E01-2DFE-4514-BF3D-459BED2D29B0}" dt="2023-03-28T14:32:49.162" v="4107" actId="1036"/>
          <ac:cxnSpMkLst>
            <pc:docMk/>
            <pc:sldMk cId="1911322166" sldId="2147139209"/>
            <ac:cxnSpMk id="37" creationId="{3AAA30B9-5CC9-28D6-20C6-5659989B2AE9}"/>
          </ac:cxnSpMkLst>
        </pc:cxnChg>
        <pc:cxnChg chg="mod">
          <ac:chgData name="Kozachenko, Masha" userId="a0fa26e0-fbb3-4575-8167-475ea9001727" providerId="ADAL" clId="{21E65E01-2DFE-4514-BF3D-459BED2D29B0}" dt="2023-03-28T12:12:48.235" v="3702" actId="164"/>
          <ac:cxnSpMkLst>
            <pc:docMk/>
            <pc:sldMk cId="1911322166" sldId="2147139209"/>
            <ac:cxnSpMk id="39" creationId="{A95157EF-DF26-33B0-5D75-E81470893184}"/>
          </ac:cxnSpMkLst>
        </pc:cxnChg>
        <pc:cxnChg chg="mod topLvl">
          <ac:chgData name="Kozachenko, Masha" userId="a0fa26e0-fbb3-4575-8167-475ea9001727" providerId="ADAL" clId="{21E65E01-2DFE-4514-BF3D-459BED2D29B0}" dt="2023-03-29T11:25:27.211" v="6222" actId="164"/>
          <ac:cxnSpMkLst>
            <pc:docMk/>
            <pc:sldMk cId="1911322166" sldId="2147139209"/>
            <ac:cxnSpMk id="83" creationId="{C6A45094-E75B-2903-7DBC-2619B9617060}"/>
          </ac:cxnSpMkLst>
        </pc:cxnChg>
        <pc:cxnChg chg="mod topLvl">
          <ac:chgData name="Kozachenko, Masha" userId="a0fa26e0-fbb3-4575-8167-475ea9001727" providerId="ADAL" clId="{21E65E01-2DFE-4514-BF3D-459BED2D29B0}" dt="2023-03-28T12:12:48.235" v="3702" actId="164"/>
          <ac:cxnSpMkLst>
            <pc:docMk/>
            <pc:sldMk cId="1911322166" sldId="2147139209"/>
            <ac:cxnSpMk id="105" creationId="{F122B061-1CF2-BD9D-611C-183771C6CDC2}"/>
          </ac:cxnSpMkLst>
        </pc:cxnChg>
        <pc:cxnChg chg="mod topLvl">
          <ac:chgData name="Kozachenko, Masha" userId="a0fa26e0-fbb3-4575-8167-475ea9001727" providerId="ADAL" clId="{21E65E01-2DFE-4514-BF3D-459BED2D29B0}" dt="2023-03-28T12:12:48.235" v="3702" actId="164"/>
          <ac:cxnSpMkLst>
            <pc:docMk/>
            <pc:sldMk cId="1911322166" sldId="2147139209"/>
            <ac:cxnSpMk id="113" creationId="{611D9A1F-E482-D89D-08CF-6A000B8199C7}"/>
          </ac:cxnSpMkLst>
        </pc:cxnChg>
      </pc:sldChg>
      <pc:sldChg chg="addSp delSp modSp add mod modClrScheme chgLayout">
        <pc:chgData name="Kozachenko, Masha" userId="a0fa26e0-fbb3-4575-8167-475ea9001727" providerId="ADAL" clId="{21E65E01-2DFE-4514-BF3D-459BED2D29B0}" dt="2023-03-29T11:27:40.337" v="6235" actId="164"/>
        <pc:sldMkLst>
          <pc:docMk/>
          <pc:sldMk cId="1859699560" sldId="2147139210"/>
        </pc:sldMkLst>
        <pc:spChg chg="del">
          <ac:chgData name="Kozachenko, Masha" userId="a0fa26e0-fbb3-4575-8167-475ea9001727" providerId="ADAL" clId="{21E65E01-2DFE-4514-BF3D-459BED2D29B0}" dt="2023-03-28T13:42:33.699" v="3770" actId="478"/>
          <ac:spMkLst>
            <pc:docMk/>
            <pc:sldMk cId="1859699560" sldId="2147139210"/>
            <ac:spMk id="6" creationId="{7B7207AA-1F17-D8FC-605E-DF08BC8AA182}"/>
          </ac:spMkLst>
        </pc:spChg>
        <pc:spChg chg="add del mod">
          <ac:chgData name="Kozachenko, Masha" userId="a0fa26e0-fbb3-4575-8167-475ea9001727" providerId="ADAL" clId="{21E65E01-2DFE-4514-BF3D-459BED2D29B0}" dt="2023-03-28T19:23:44.942" v="4234" actId="478"/>
          <ac:spMkLst>
            <pc:docMk/>
            <pc:sldMk cId="1859699560" sldId="2147139210"/>
            <ac:spMk id="9" creationId="{1ACEE916-64EA-C9D2-BCA4-3CAB2790F138}"/>
          </ac:spMkLst>
        </pc:spChg>
        <pc:spChg chg="del">
          <ac:chgData name="Kozachenko, Masha" userId="a0fa26e0-fbb3-4575-8167-475ea9001727" providerId="ADAL" clId="{21E65E01-2DFE-4514-BF3D-459BED2D29B0}" dt="2023-03-28T12:22:54.801" v="3707" actId="478"/>
          <ac:spMkLst>
            <pc:docMk/>
            <pc:sldMk cId="1859699560" sldId="2147139210"/>
            <ac:spMk id="10" creationId="{6718D521-BB69-5A6D-1E62-CDE050A868D5}"/>
          </ac:spMkLst>
        </pc:spChg>
        <pc:spChg chg="add del">
          <ac:chgData name="Kozachenko, Masha" userId="a0fa26e0-fbb3-4575-8167-475ea9001727" providerId="ADAL" clId="{21E65E01-2DFE-4514-BF3D-459BED2D29B0}" dt="2023-03-28T13:42:08.940" v="3766" actId="478"/>
          <ac:spMkLst>
            <pc:docMk/>
            <pc:sldMk cId="1859699560" sldId="2147139210"/>
            <ac:spMk id="17" creationId="{49A8F395-0F7C-6B5C-90F1-DFF6F04E283D}"/>
          </ac:spMkLst>
        </pc:spChg>
        <pc:spChg chg="add 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27" creationId="{373DD80F-79AF-820D-0420-CE59C2365BD2}"/>
          </ac:spMkLst>
        </pc:spChg>
        <pc:spChg chg="add del mod">
          <ac:chgData name="Kozachenko, Masha" userId="a0fa26e0-fbb3-4575-8167-475ea9001727" providerId="ADAL" clId="{21E65E01-2DFE-4514-BF3D-459BED2D29B0}" dt="2023-03-28T14:04:33.304" v="3847" actId="478"/>
          <ac:spMkLst>
            <pc:docMk/>
            <pc:sldMk cId="1859699560" sldId="2147139210"/>
            <ac:spMk id="36" creationId="{BAB82D8D-46A2-26EA-ABA9-D972A7CDB806}"/>
          </ac:spMkLst>
        </pc:spChg>
        <pc:spChg chg="del mod topLvl">
          <ac:chgData name="Kozachenko, Masha" userId="a0fa26e0-fbb3-4575-8167-475ea9001727" providerId="ADAL" clId="{21E65E01-2DFE-4514-BF3D-459BED2D29B0}" dt="2023-03-28T14:30:39.486" v="4082" actId="478"/>
          <ac:spMkLst>
            <pc:docMk/>
            <pc:sldMk cId="1859699560" sldId="2147139210"/>
            <ac:spMk id="38" creationId="{4DEF2485-9F34-3245-E486-A42145E409DD}"/>
          </ac:spMkLst>
        </pc:spChg>
        <pc:spChg chg="mod topLvl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40" creationId="{7E5C6C23-F85E-392D-DB53-59CD14095871}"/>
          </ac:spMkLst>
        </pc:spChg>
        <pc:spChg chg="mod topLvl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41" creationId="{F386ACA8-2611-BA30-A071-B729A5145639}"/>
          </ac:spMkLst>
        </pc:spChg>
        <pc:spChg chg="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46" creationId="{36597A7A-F190-9318-AF53-CF6696FD8B2E}"/>
          </ac:spMkLst>
        </pc:spChg>
        <pc:spChg chg="mod">
          <ac:chgData name="Kozachenko, Masha" userId="a0fa26e0-fbb3-4575-8167-475ea9001727" providerId="ADAL" clId="{21E65E01-2DFE-4514-BF3D-459BED2D29B0}" dt="2023-03-28T14:12:25.370" v="3966" actId="165"/>
          <ac:spMkLst>
            <pc:docMk/>
            <pc:sldMk cId="1859699560" sldId="2147139210"/>
            <ac:spMk id="48" creationId="{AC8898D2-4F0B-59CD-2AA6-B67D43EF5264}"/>
          </ac:spMkLst>
        </pc:spChg>
        <pc:spChg chg="mod">
          <ac:chgData name="Kozachenko, Masha" userId="a0fa26e0-fbb3-4575-8167-475ea9001727" providerId="ADAL" clId="{21E65E01-2DFE-4514-BF3D-459BED2D29B0}" dt="2023-03-28T14:12:25.370" v="3966" actId="165"/>
          <ac:spMkLst>
            <pc:docMk/>
            <pc:sldMk cId="1859699560" sldId="2147139210"/>
            <ac:spMk id="49" creationId="{6C1858B6-C527-0909-8A4D-4262292A65A3}"/>
          </ac:spMkLst>
        </pc:spChg>
        <pc:spChg chg="mod">
          <ac:chgData name="Kozachenko, Masha" userId="a0fa26e0-fbb3-4575-8167-475ea9001727" providerId="ADAL" clId="{21E65E01-2DFE-4514-BF3D-459BED2D29B0}" dt="2023-03-28T14:12:25.370" v="3966" actId="165"/>
          <ac:spMkLst>
            <pc:docMk/>
            <pc:sldMk cId="1859699560" sldId="2147139210"/>
            <ac:spMk id="50" creationId="{55EB222B-033D-9139-041C-A0958FF6C539}"/>
          </ac:spMkLst>
        </pc:spChg>
        <pc:spChg chg="add 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51" creationId="{0F6D68A2-90AF-0512-20D0-EFA089A7985E}"/>
          </ac:spMkLst>
        </pc:spChg>
        <pc:spChg chg="add 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52" creationId="{601CC21C-DF95-ACE8-C25C-ADE15B0C9E22}"/>
          </ac:spMkLst>
        </pc:spChg>
        <pc:spChg chg="add 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53" creationId="{331C0C93-248F-08FF-E592-2352BAC98499}"/>
          </ac:spMkLst>
        </pc:spChg>
        <pc:spChg chg="del">
          <ac:chgData name="Kozachenko, Masha" userId="a0fa26e0-fbb3-4575-8167-475ea9001727" providerId="ADAL" clId="{21E65E01-2DFE-4514-BF3D-459BED2D29B0}" dt="2023-03-28T12:22:54.801" v="3707" actId="478"/>
          <ac:spMkLst>
            <pc:docMk/>
            <pc:sldMk cId="1859699560" sldId="2147139210"/>
            <ac:spMk id="62" creationId="{3E95D678-E956-2112-69B1-79FA36236350}"/>
          </ac:spMkLst>
        </pc:spChg>
        <pc:spChg chg="del">
          <ac:chgData name="Kozachenko, Masha" userId="a0fa26e0-fbb3-4575-8167-475ea9001727" providerId="ADAL" clId="{21E65E01-2DFE-4514-BF3D-459BED2D29B0}" dt="2023-03-28T12:22:54.801" v="3707" actId="478"/>
          <ac:spMkLst>
            <pc:docMk/>
            <pc:sldMk cId="1859699560" sldId="2147139210"/>
            <ac:spMk id="63" creationId="{213EC64D-80D8-80A5-72E3-7D5007AD80C3}"/>
          </ac:spMkLst>
        </pc:spChg>
        <pc:spChg chg="del">
          <ac:chgData name="Kozachenko, Masha" userId="a0fa26e0-fbb3-4575-8167-475ea9001727" providerId="ADAL" clId="{21E65E01-2DFE-4514-BF3D-459BED2D29B0}" dt="2023-03-28T12:22:54.801" v="3707" actId="478"/>
          <ac:spMkLst>
            <pc:docMk/>
            <pc:sldMk cId="1859699560" sldId="2147139210"/>
            <ac:spMk id="64" creationId="{E6BD80BF-44F0-AA67-9720-C5762EFD467C}"/>
          </ac:spMkLst>
        </pc:spChg>
        <pc:spChg chg="mod">
          <ac:chgData name="Kozachenko, Masha" userId="a0fa26e0-fbb3-4575-8167-475ea9001727" providerId="ADAL" clId="{21E65E01-2DFE-4514-BF3D-459BED2D29B0}" dt="2023-03-28T14:44:15.704" v="4185"/>
          <ac:spMkLst>
            <pc:docMk/>
            <pc:sldMk cId="1859699560" sldId="2147139210"/>
            <ac:spMk id="65" creationId="{DDD288F8-CAA7-CB80-53F1-A1BD4FE963CE}"/>
          </ac:spMkLst>
        </pc:spChg>
        <pc:spChg chg="mod">
          <ac:chgData name="Kozachenko, Masha" userId="a0fa26e0-fbb3-4575-8167-475ea9001727" providerId="ADAL" clId="{21E65E01-2DFE-4514-BF3D-459BED2D29B0}" dt="2023-03-28T14:44:15.704" v="4185"/>
          <ac:spMkLst>
            <pc:docMk/>
            <pc:sldMk cId="1859699560" sldId="2147139210"/>
            <ac:spMk id="66" creationId="{8D7861F5-94EC-A052-5C81-7CBF3431DA3C}"/>
          </ac:spMkLst>
        </pc:spChg>
        <pc:spChg chg="mod">
          <ac:chgData name="Kozachenko, Masha" userId="a0fa26e0-fbb3-4575-8167-475ea9001727" providerId="ADAL" clId="{21E65E01-2DFE-4514-BF3D-459BED2D29B0}" dt="2023-03-28T14:44:24.493" v="4187" actId="20577"/>
          <ac:spMkLst>
            <pc:docMk/>
            <pc:sldMk cId="1859699560" sldId="2147139210"/>
            <ac:spMk id="67" creationId="{8896D69B-3BD5-198F-6745-BFF8CEB9B804}"/>
          </ac:spMkLst>
        </pc:spChg>
        <pc:spChg chg="mod">
          <ac:chgData name="Kozachenko, Masha" userId="a0fa26e0-fbb3-4575-8167-475ea9001727" providerId="ADAL" clId="{21E65E01-2DFE-4514-BF3D-459BED2D29B0}" dt="2023-03-28T14:44:15.704" v="4185"/>
          <ac:spMkLst>
            <pc:docMk/>
            <pc:sldMk cId="1859699560" sldId="2147139210"/>
            <ac:spMk id="68" creationId="{10FFC7A0-95A1-0696-C70F-E7021279C9A2}"/>
          </ac:spMkLst>
        </pc:spChg>
        <pc:spChg chg="mod">
          <ac:chgData name="Kozachenko, Masha" userId="a0fa26e0-fbb3-4575-8167-475ea9001727" providerId="ADAL" clId="{21E65E01-2DFE-4514-BF3D-459BED2D29B0}" dt="2023-03-28T14:44:15.704" v="4185"/>
          <ac:spMkLst>
            <pc:docMk/>
            <pc:sldMk cId="1859699560" sldId="2147139210"/>
            <ac:spMk id="69" creationId="{DBB30B26-60DF-B395-2EE7-947178757E8C}"/>
          </ac:spMkLst>
        </pc:spChg>
        <pc:spChg chg="mod">
          <ac:chgData name="Kozachenko, Masha" userId="a0fa26e0-fbb3-4575-8167-475ea9001727" providerId="ADAL" clId="{21E65E01-2DFE-4514-BF3D-459BED2D29B0}" dt="2023-03-28T14:44:28.692" v="4188" actId="20577"/>
          <ac:spMkLst>
            <pc:docMk/>
            <pc:sldMk cId="1859699560" sldId="2147139210"/>
            <ac:spMk id="75" creationId="{66378E1F-00B5-B381-5DD4-521EE4198259}"/>
          </ac:spMkLst>
        </pc:spChg>
        <pc:spChg chg="mod">
          <ac:chgData name="Kozachenko, Masha" userId="a0fa26e0-fbb3-4575-8167-475ea9001727" providerId="ADAL" clId="{21E65E01-2DFE-4514-BF3D-459BED2D29B0}" dt="2023-03-28T14:44:15.704" v="4185"/>
          <ac:spMkLst>
            <pc:docMk/>
            <pc:sldMk cId="1859699560" sldId="2147139210"/>
            <ac:spMk id="76" creationId="{46B54554-AC74-1C0A-36AE-AF1DA5379DC5}"/>
          </ac:spMkLst>
        </pc:spChg>
        <pc:spChg chg="mod">
          <ac:chgData name="Kozachenko, Masha" userId="a0fa26e0-fbb3-4575-8167-475ea9001727" providerId="ADAL" clId="{21E65E01-2DFE-4514-BF3D-459BED2D29B0}" dt="2023-03-28T14:44:32.275" v="4189"/>
          <ac:spMkLst>
            <pc:docMk/>
            <pc:sldMk cId="1859699560" sldId="2147139210"/>
            <ac:spMk id="80" creationId="{08E12084-71AE-8A0C-FBF0-11E1EEFCB18E}"/>
          </ac:spMkLst>
        </pc:spChg>
        <pc:spChg chg="mod">
          <ac:chgData name="Kozachenko, Masha" userId="a0fa26e0-fbb3-4575-8167-475ea9001727" providerId="ADAL" clId="{21E65E01-2DFE-4514-BF3D-459BED2D29B0}" dt="2023-03-28T14:44:32.275" v="4189"/>
          <ac:spMkLst>
            <pc:docMk/>
            <pc:sldMk cId="1859699560" sldId="2147139210"/>
            <ac:spMk id="82" creationId="{07A49B4C-4345-3D75-C7D0-12AA0CEDDDD1}"/>
          </ac:spMkLst>
        </pc:spChg>
        <pc:spChg chg="mod">
          <ac:chgData name="Kozachenko, Masha" userId="a0fa26e0-fbb3-4575-8167-475ea9001727" providerId="ADAL" clId="{21E65E01-2DFE-4514-BF3D-459BED2D29B0}" dt="2023-03-28T14:44:50.655" v="4194" actId="20577"/>
          <ac:spMkLst>
            <pc:docMk/>
            <pc:sldMk cId="1859699560" sldId="2147139210"/>
            <ac:spMk id="84" creationId="{0555F245-9520-BBFF-998C-A5E5908A5EAF}"/>
          </ac:spMkLst>
        </pc:spChg>
        <pc:spChg chg="mod">
          <ac:chgData name="Kozachenko, Masha" userId="a0fa26e0-fbb3-4575-8167-475ea9001727" providerId="ADAL" clId="{21E65E01-2DFE-4514-BF3D-459BED2D29B0}" dt="2023-03-28T14:44:32.275" v="4189"/>
          <ac:spMkLst>
            <pc:docMk/>
            <pc:sldMk cId="1859699560" sldId="2147139210"/>
            <ac:spMk id="86" creationId="{F7B58933-845C-9A52-B6DA-0104DEADB0DB}"/>
          </ac:spMkLst>
        </pc:spChg>
        <pc:spChg chg="mod">
          <ac:chgData name="Kozachenko, Masha" userId="a0fa26e0-fbb3-4575-8167-475ea9001727" providerId="ADAL" clId="{21E65E01-2DFE-4514-BF3D-459BED2D29B0}" dt="2023-03-28T14:44:32.275" v="4189"/>
          <ac:spMkLst>
            <pc:docMk/>
            <pc:sldMk cId="1859699560" sldId="2147139210"/>
            <ac:spMk id="87" creationId="{544754E0-60C8-9AD3-9C3D-82182CFB0D4F}"/>
          </ac:spMkLst>
        </pc:spChg>
        <pc:spChg chg="mod">
          <ac:chgData name="Kozachenko, Masha" userId="a0fa26e0-fbb3-4575-8167-475ea9001727" providerId="ADAL" clId="{21E65E01-2DFE-4514-BF3D-459BED2D29B0}" dt="2023-03-28T14:44:54.280" v="4195" actId="20577"/>
          <ac:spMkLst>
            <pc:docMk/>
            <pc:sldMk cId="1859699560" sldId="2147139210"/>
            <ac:spMk id="92" creationId="{F7620EB6-89CD-7792-534C-BC181F22110F}"/>
          </ac:spMkLst>
        </pc:spChg>
        <pc:spChg chg="mod">
          <ac:chgData name="Kozachenko, Masha" userId="a0fa26e0-fbb3-4575-8167-475ea9001727" providerId="ADAL" clId="{21E65E01-2DFE-4514-BF3D-459BED2D29B0}" dt="2023-03-28T14:44:32.275" v="4189"/>
          <ac:spMkLst>
            <pc:docMk/>
            <pc:sldMk cId="1859699560" sldId="2147139210"/>
            <ac:spMk id="93" creationId="{1E4CEAF9-82E3-A4B2-D980-FF69A079B7BD}"/>
          </ac:spMkLst>
        </pc:spChg>
        <pc:spChg chg="del mod topLvl">
          <ac:chgData name="Kozachenko, Masha" userId="a0fa26e0-fbb3-4575-8167-475ea9001727" providerId="ADAL" clId="{21E65E01-2DFE-4514-BF3D-459BED2D29B0}" dt="2023-03-28T19:25:42.011" v="4253" actId="478"/>
          <ac:spMkLst>
            <pc:docMk/>
            <pc:sldMk cId="1859699560" sldId="2147139210"/>
            <ac:spMk id="97" creationId="{CEE45BFD-5D08-46B5-4824-E741543571BF}"/>
          </ac:spMkLst>
        </pc:spChg>
        <pc:spChg chg="del mod topLvl">
          <ac:chgData name="Kozachenko, Masha" userId="a0fa26e0-fbb3-4575-8167-475ea9001727" providerId="ADAL" clId="{21E65E01-2DFE-4514-BF3D-459BED2D29B0}" dt="2023-03-28T19:25:42.011" v="4253" actId="478"/>
          <ac:spMkLst>
            <pc:docMk/>
            <pc:sldMk cId="1859699560" sldId="2147139210"/>
            <ac:spMk id="98" creationId="{9D69C60F-2B0F-1F77-815C-63593C05EB08}"/>
          </ac:spMkLst>
        </pc:spChg>
        <pc:spChg chg="del mod topLvl">
          <ac:chgData name="Kozachenko, Masha" userId="a0fa26e0-fbb3-4575-8167-475ea9001727" providerId="ADAL" clId="{21E65E01-2DFE-4514-BF3D-459BED2D29B0}" dt="2023-03-28T19:20:32.580" v="4205" actId="478"/>
          <ac:spMkLst>
            <pc:docMk/>
            <pc:sldMk cId="1859699560" sldId="2147139210"/>
            <ac:spMk id="99" creationId="{EE066373-FE12-020E-064B-F209BFDE85A5}"/>
          </ac:spMkLst>
        </pc:spChg>
        <pc:spChg chg="del mod topLvl">
          <ac:chgData name="Kozachenko, Masha" userId="a0fa26e0-fbb3-4575-8167-475ea9001727" providerId="ADAL" clId="{21E65E01-2DFE-4514-BF3D-459BED2D29B0}" dt="2023-03-28T19:20:34.677" v="4206" actId="478"/>
          <ac:spMkLst>
            <pc:docMk/>
            <pc:sldMk cId="1859699560" sldId="2147139210"/>
            <ac:spMk id="100" creationId="{D35AC5C6-2386-6F33-0651-CA7E2A971327}"/>
          </ac:spMkLst>
        </pc:spChg>
        <pc:spChg chg="mod">
          <ac:chgData name="Kozachenko, Masha" userId="a0fa26e0-fbb3-4575-8167-475ea9001727" providerId="ADAL" clId="{21E65E01-2DFE-4514-BF3D-459BED2D29B0}" dt="2023-03-28T19:20:25.963" v="4204" actId="165"/>
          <ac:spMkLst>
            <pc:docMk/>
            <pc:sldMk cId="1859699560" sldId="2147139210"/>
            <ac:spMk id="101" creationId="{5EBCE764-1ADA-D5DD-821A-8A309B3B14D0}"/>
          </ac:spMkLst>
        </pc:spChg>
        <pc:spChg chg="mod">
          <ac:chgData name="Kozachenko, Masha" userId="a0fa26e0-fbb3-4575-8167-475ea9001727" providerId="ADAL" clId="{21E65E01-2DFE-4514-BF3D-459BED2D29B0}" dt="2023-03-28T19:20:25.963" v="4204" actId="165"/>
          <ac:spMkLst>
            <pc:docMk/>
            <pc:sldMk cId="1859699560" sldId="2147139210"/>
            <ac:spMk id="103" creationId="{DE24A7DE-4620-289A-43D9-BB8E600F325D}"/>
          </ac:spMkLst>
        </pc:spChg>
        <pc:spChg chg="mod">
          <ac:chgData name="Kozachenko, Masha" userId="a0fa26e0-fbb3-4575-8167-475ea9001727" providerId="ADAL" clId="{21E65E01-2DFE-4514-BF3D-459BED2D29B0}" dt="2023-03-28T19:20:25.963" v="4204" actId="165"/>
          <ac:spMkLst>
            <pc:docMk/>
            <pc:sldMk cId="1859699560" sldId="2147139210"/>
            <ac:spMk id="104" creationId="{DDB0E673-77E2-A902-B80B-F14E8E1C4C52}"/>
          </ac:spMkLst>
        </pc:spChg>
        <pc:spChg chg="add del mod">
          <ac:chgData name="Kozachenko, Masha" userId="a0fa26e0-fbb3-4575-8167-475ea9001727" providerId="ADAL" clId="{21E65E01-2DFE-4514-BF3D-459BED2D29B0}" dt="2023-03-28T19:25:46.841" v="4255"/>
          <ac:spMkLst>
            <pc:docMk/>
            <pc:sldMk cId="1859699560" sldId="2147139210"/>
            <ac:spMk id="120" creationId="{95452A86-950A-430E-29D1-C8EAFA23A272}"/>
          </ac:spMkLst>
        </pc:spChg>
        <pc:spChg chg="del mod topLvl">
          <ac:chgData name="Kozachenko, Masha" userId="a0fa26e0-fbb3-4575-8167-475ea9001727" providerId="ADAL" clId="{21E65E01-2DFE-4514-BF3D-459BED2D29B0}" dt="2023-03-28T19:29:05.627" v="4356" actId="478"/>
          <ac:spMkLst>
            <pc:docMk/>
            <pc:sldMk cId="1859699560" sldId="2147139210"/>
            <ac:spMk id="124" creationId="{77381008-7871-D391-9687-4DFF75797D84}"/>
          </ac:spMkLst>
        </pc:spChg>
        <pc:spChg chg="del mod topLvl">
          <ac:chgData name="Kozachenko, Masha" userId="a0fa26e0-fbb3-4575-8167-475ea9001727" providerId="ADAL" clId="{21E65E01-2DFE-4514-BF3D-459BED2D29B0}" dt="2023-03-28T19:29:05.627" v="4356" actId="478"/>
          <ac:spMkLst>
            <pc:docMk/>
            <pc:sldMk cId="1859699560" sldId="2147139210"/>
            <ac:spMk id="125" creationId="{53B85256-4809-6B7C-DA45-6C022531F477}"/>
          </ac:spMkLst>
        </pc:spChg>
        <pc:spChg chg="del mod topLvl">
          <ac:chgData name="Kozachenko, Masha" userId="a0fa26e0-fbb3-4575-8167-475ea9001727" providerId="ADAL" clId="{21E65E01-2DFE-4514-BF3D-459BED2D29B0}" dt="2023-03-28T19:29:05.627" v="4356" actId="478"/>
          <ac:spMkLst>
            <pc:docMk/>
            <pc:sldMk cId="1859699560" sldId="2147139210"/>
            <ac:spMk id="126" creationId="{25984590-346A-543B-C7BF-EBF970EA6E40}"/>
          </ac:spMkLst>
        </pc:spChg>
        <pc:spChg chg="del mod topLvl">
          <ac:chgData name="Kozachenko, Masha" userId="a0fa26e0-fbb3-4575-8167-475ea9001727" providerId="ADAL" clId="{21E65E01-2DFE-4514-BF3D-459BED2D29B0}" dt="2023-03-28T19:29:05.627" v="4356" actId="478"/>
          <ac:spMkLst>
            <pc:docMk/>
            <pc:sldMk cId="1859699560" sldId="2147139210"/>
            <ac:spMk id="127" creationId="{DBDA8868-20CD-C676-EB4F-58AF5F41310D}"/>
          </ac:spMkLst>
        </pc:spChg>
        <pc:spChg chg="mod">
          <ac:chgData name="Kozachenko, Masha" userId="a0fa26e0-fbb3-4575-8167-475ea9001727" providerId="ADAL" clId="{21E65E01-2DFE-4514-BF3D-459BED2D29B0}" dt="2023-03-28T19:26:12.266" v="4260" actId="165"/>
          <ac:spMkLst>
            <pc:docMk/>
            <pc:sldMk cId="1859699560" sldId="2147139210"/>
            <ac:spMk id="128" creationId="{8132EFCA-DD5B-55AA-F03E-AA29A85537C9}"/>
          </ac:spMkLst>
        </pc:spChg>
        <pc:spChg chg="mod">
          <ac:chgData name="Kozachenko, Masha" userId="a0fa26e0-fbb3-4575-8167-475ea9001727" providerId="ADAL" clId="{21E65E01-2DFE-4514-BF3D-459BED2D29B0}" dt="2023-03-28T19:27:53.658" v="4354" actId="20577"/>
          <ac:spMkLst>
            <pc:docMk/>
            <pc:sldMk cId="1859699560" sldId="2147139210"/>
            <ac:spMk id="130" creationId="{595B1BFB-5F29-8B75-9FDF-52A1A5CD90CC}"/>
          </ac:spMkLst>
        </pc:spChg>
        <pc:spChg chg="mod">
          <ac:chgData name="Kozachenko, Masha" userId="a0fa26e0-fbb3-4575-8167-475ea9001727" providerId="ADAL" clId="{21E65E01-2DFE-4514-BF3D-459BED2D29B0}" dt="2023-03-28T19:26:12.266" v="4260" actId="165"/>
          <ac:spMkLst>
            <pc:docMk/>
            <pc:sldMk cId="1859699560" sldId="2147139210"/>
            <ac:spMk id="131" creationId="{3E4C0B68-4CC8-03CE-1630-886EB38713A3}"/>
          </ac:spMkLst>
        </pc:spChg>
        <pc:spChg chg="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34" creationId="{7A07674F-C8DF-DB78-A3F9-3A0599088313}"/>
          </ac:spMkLst>
        </pc:spChg>
        <pc:spChg chg="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37" creationId="{AE9CF46D-20D2-503A-3E74-A76B9FB76CF5}"/>
          </ac:spMkLst>
        </pc:spChg>
        <pc:spChg chg="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38" creationId="{B5C3B0EF-9B74-B7D0-7730-0B1F56888F55}"/>
          </ac:spMkLst>
        </pc:spChg>
        <pc:spChg chg="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39" creationId="{7A2DBBD7-D8AA-EEE1-231B-27706823FA8F}"/>
          </ac:spMkLst>
        </pc:spChg>
        <pc:spChg chg="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40" creationId="{232C2C05-8A9B-25A5-1F50-0B9985501537}"/>
          </ac:spMkLst>
        </pc:spChg>
        <pc:spChg chg="mod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41" creationId="{BED09270-B9F1-8567-088F-545C49989C1D}"/>
          </ac:spMkLst>
        </pc:spChg>
        <pc:spChg chg="mod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42" creationId="{DCF0EA5A-9DE5-1ECE-E7C1-038BD6977BAB}"/>
          </ac:spMkLst>
        </pc:spChg>
        <pc:spChg chg="mod topLvl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44" creationId="{F4731958-3F2D-0A76-0ABB-BF10D59B2A2E}"/>
          </ac:spMkLst>
        </pc:spChg>
        <pc:spChg chg="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47" creationId="{3D8DF258-A405-B4A6-EB0A-0AF4BE421ED1}"/>
          </ac:spMkLst>
        </pc:spChg>
        <pc:spChg chg="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48" creationId="{0BD9F247-31DC-21BB-80C4-1F417ED7DC82}"/>
          </ac:spMkLst>
        </pc:spChg>
        <pc:spChg chg="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49" creationId="{BDAF155B-4149-1EF7-1D69-9C3B5393D5E0}"/>
          </ac:spMkLst>
        </pc:spChg>
        <pc:spChg chg="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50" creationId="{EB431507-230B-3F8D-B1CF-7D590F847258}"/>
          </ac:spMkLst>
        </pc:spChg>
        <pc:spChg chg="mod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51" creationId="{2B2AC432-BE4E-52C8-87DC-E5983F921AAE}"/>
          </ac:spMkLst>
        </pc:spChg>
        <pc:spChg chg="mod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52" creationId="{4741AFAF-197D-38C5-B557-55D215E8EDE6}"/>
          </ac:spMkLst>
        </pc:spChg>
        <pc:spChg chg="mod topLvl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54" creationId="{4FE2336E-3904-4414-DF1A-2C361BF2457E}"/>
          </ac:spMkLst>
        </pc:spChg>
        <pc:spChg chg="mod topLvl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57" creationId="{8DC05B7E-664D-A832-8DB7-79B24AEC6E28}"/>
          </ac:spMkLst>
        </pc:spChg>
        <pc:spChg chg="mod topLvl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58" creationId="{1FD54C88-0B99-71F2-7D37-C8527F9E2B2C}"/>
          </ac:spMkLst>
        </pc:spChg>
        <pc:spChg chg="mod topLvl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59" creationId="{BB98F021-C8CD-35E5-F855-2454B827CFD6}"/>
          </ac:spMkLst>
        </pc:spChg>
        <pc:spChg chg="mod topLvl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60" creationId="{9FB7D076-C916-486B-D4C9-FCF166490194}"/>
          </ac:spMkLst>
        </pc:spChg>
        <pc:spChg chg="mod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61" creationId="{671DBDFB-FEA9-4704-2C12-DFFFCA886606}"/>
          </ac:spMkLst>
        </pc:spChg>
        <pc:spChg chg="mod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62" creationId="{3536624F-6392-EA80-0788-AA0A747C4C3E}"/>
          </ac:spMkLst>
        </pc:spChg>
        <pc:spChg chg="mod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65" creationId="{B3A82F24-D761-D09E-582B-D1C8E6DE0DE8}"/>
          </ac:spMkLst>
        </pc:spChg>
        <pc:spChg chg="mod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67" creationId="{DCAD8759-C2C9-6F22-C96A-529D63F15804}"/>
          </ac:spMkLst>
        </pc:spChg>
        <pc:spChg chg="mod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68" creationId="{1C673D49-7A9D-A901-8983-D9AC5E1F38CC}"/>
          </ac:spMkLst>
        </pc:spChg>
        <pc:spChg chg="mod topLvl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71" creationId="{7C99F3F9-DE5F-BB38-7020-C303B3A28AA4}"/>
          </ac:spMkLst>
        </pc:spChg>
        <pc:spChg chg="mod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73" creationId="{F0105EF8-A938-0557-A90C-DD173ED96934}"/>
          </ac:spMkLst>
        </pc:spChg>
        <pc:spChg chg="mod">
          <ac:chgData name="Kozachenko, Masha" userId="a0fa26e0-fbb3-4575-8167-475ea9001727" providerId="ADAL" clId="{21E65E01-2DFE-4514-BF3D-459BED2D29B0}" dt="2023-03-29T11:27:05.650" v="6234" actId="165"/>
          <ac:spMkLst>
            <pc:docMk/>
            <pc:sldMk cId="1859699560" sldId="2147139210"/>
            <ac:spMk id="174" creationId="{28E2CBD5-128C-794E-47E0-74FDA325AAEC}"/>
          </ac:spMkLst>
        </pc:spChg>
        <pc:spChg chg="add 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76" creationId="{D0554F81-7E89-5617-8D9E-D78FF4E9F2F0}"/>
          </ac:spMkLst>
        </pc:spChg>
        <pc:spChg chg="add 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79" creationId="{E45DAB96-3113-2D14-E2DF-08B95E2D6E7E}"/>
          </ac:spMkLst>
        </pc:spChg>
        <pc:spChg chg="add mod topLvl">
          <ac:chgData name="Kozachenko, Masha" userId="a0fa26e0-fbb3-4575-8167-475ea9001727" providerId="ADAL" clId="{21E65E01-2DFE-4514-BF3D-459BED2D29B0}" dt="2023-03-29T11:27:40.337" v="6235" actId="164"/>
          <ac:spMkLst>
            <pc:docMk/>
            <pc:sldMk cId="1859699560" sldId="2147139210"/>
            <ac:spMk id="186" creationId="{45965367-C739-3071-3951-4287447FE86D}"/>
          </ac:spMkLst>
        </pc:spChg>
        <pc:spChg chg="add mod">
          <ac:chgData name="Kozachenko, Masha" userId="a0fa26e0-fbb3-4575-8167-475ea9001727" providerId="ADAL" clId="{21E65E01-2DFE-4514-BF3D-459BED2D29B0}" dt="2023-03-28T19:55:42.537" v="5088" actId="108"/>
          <ac:spMkLst>
            <pc:docMk/>
            <pc:sldMk cId="1859699560" sldId="2147139210"/>
            <ac:spMk id="189" creationId="{A65FBADE-1B29-C144-741A-5F3DF34D84BC}"/>
          </ac:spMkLst>
        </pc:spChg>
        <pc:spChg chg="add mod">
          <ac:chgData name="Kozachenko, Masha" userId="a0fa26e0-fbb3-4575-8167-475ea9001727" providerId="ADAL" clId="{21E65E01-2DFE-4514-BF3D-459BED2D29B0}" dt="2023-03-28T19:54:26.835" v="5082" actId="1076"/>
          <ac:spMkLst>
            <pc:docMk/>
            <pc:sldMk cId="1859699560" sldId="2147139210"/>
            <ac:spMk id="190" creationId="{C9569384-E69D-A744-72C1-D4A839557159}"/>
          </ac:spMkLst>
        </pc:spChg>
        <pc:spChg chg="add mod">
          <ac:chgData name="Kozachenko, Masha" userId="a0fa26e0-fbb3-4575-8167-475ea9001727" providerId="ADAL" clId="{21E65E01-2DFE-4514-BF3D-459BED2D29B0}" dt="2023-03-28T19:54:47.409" v="5087" actId="207"/>
          <ac:spMkLst>
            <pc:docMk/>
            <pc:sldMk cId="1859699560" sldId="2147139210"/>
            <ac:spMk id="191" creationId="{6F69AF9F-D5A8-A88C-A419-FB85DDA3BF02}"/>
          </ac:spMkLst>
        </pc:spChg>
        <pc:grpChg chg="add mod">
          <ac:chgData name="Kozachenko, Masha" userId="a0fa26e0-fbb3-4575-8167-475ea9001727" providerId="ADAL" clId="{21E65E01-2DFE-4514-BF3D-459BED2D29B0}" dt="2023-03-29T11:27:40.337" v="6235" actId="164"/>
          <ac:grpSpMkLst>
            <pc:docMk/>
            <pc:sldMk cId="1859699560" sldId="2147139210"/>
            <ac:grpSpMk id="2" creationId="{B7EB7BBB-9FC6-7469-544B-610434EE48CB}"/>
          </ac:grpSpMkLst>
        </pc:grpChg>
        <pc:grpChg chg="del">
          <ac:chgData name="Kozachenko, Masha" userId="a0fa26e0-fbb3-4575-8167-475ea9001727" providerId="ADAL" clId="{21E65E01-2DFE-4514-BF3D-459BED2D29B0}" dt="2023-03-28T12:22:54.801" v="3707" actId="478"/>
          <ac:grpSpMkLst>
            <pc:docMk/>
            <pc:sldMk cId="1859699560" sldId="2147139210"/>
            <ac:grpSpMk id="32" creationId="{C6E09E58-329A-BFA9-623E-281E8DAED831}"/>
          </ac:grpSpMkLst>
        </pc:grpChg>
        <pc:grpChg chg="del">
          <ac:chgData name="Kozachenko, Masha" userId="a0fa26e0-fbb3-4575-8167-475ea9001727" providerId="ADAL" clId="{21E65E01-2DFE-4514-BF3D-459BED2D29B0}" dt="2023-03-28T12:22:54.801" v="3707" actId="478"/>
          <ac:grpSpMkLst>
            <pc:docMk/>
            <pc:sldMk cId="1859699560" sldId="2147139210"/>
            <ac:grpSpMk id="33" creationId="{193883F8-5783-D575-420B-4D70F3D23E87}"/>
          </ac:grpSpMkLst>
        </pc:grpChg>
        <pc:grpChg chg="del">
          <ac:chgData name="Kozachenko, Masha" userId="a0fa26e0-fbb3-4575-8167-475ea9001727" providerId="ADAL" clId="{21E65E01-2DFE-4514-BF3D-459BED2D29B0}" dt="2023-03-28T12:22:54.801" v="3707" actId="478"/>
          <ac:grpSpMkLst>
            <pc:docMk/>
            <pc:sldMk cId="1859699560" sldId="2147139210"/>
            <ac:grpSpMk id="35" creationId="{09CAE0B1-1ADF-F53F-9AFA-288E6A1CE322}"/>
          </ac:grpSpMkLst>
        </pc:grpChg>
        <pc:grpChg chg="add del mod">
          <ac:chgData name="Kozachenko, Masha" userId="a0fa26e0-fbb3-4575-8167-475ea9001727" providerId="ADAL" clId="{21E65E01-2DFE-4514-BF3D-459BED2D29B0}" dt="2023-03-28T14:01:44.109" v="3806" actId="165"/>
          <ac:grpSpMkLst>
            <pc:docMk/>
            <pc:sldMk cId="1859699560" sldId="2147139210"/>
            <ac:grpSpMk id="37" creationId="{FEB0C7E8-E14B-2A67-CE3A-004A1154AFFE}"/>
          </ac:grpSpMkLst>
        </pc:grpChg>
        <pc:grpChg chg="add mod topLvl">
          <ac:chgData name="Kozachenko, Masha" userId="a0fa26e0-fbb3-4575-8167-475ea9001727" providerId="ADAL" clId="{21E65E01-2DFE-4514-BF3D-459BED2D29B0}" dt="2023-03-29T11:27:40.337" v="6235" actId="164"/>
          <ac:grpSpMkLst>
            <pc:docMk/>
            <pc:sldMk cId="1859699560" sldId="2147139210"/>
            <ac:grpSpMk id="42" creationId="{7191F833-2025-35C6-6E30-4CCDAF116A2F}"/>
          </ac:grpSpMkLst>
        </pc:grpChg>
        <pc:grpChg chg="add del mod topLvl">
          <ac:chgData name="Kozachenko, Masha" userId="a0fa26e0-fbb3-4575-8167-475ea9001727" providerId="ADAL" clId="{21E65E01-2DFE-4514-BF3D-459BED2D29B0}" dt="2023-03-28T19:31:47.730" v="4478" actId="165"/>
          <ac:grpSpMkLst>
            <pc:docMk/>
            <pc:sldMk cId="1859699560" sldId="2147139210"/>
            <ac:grpSpMk id="44" creationId="{C1418E6F-955E-F1C8-EFBF-54802BF91094}"/>
          </ac:grpSpMkLst>
        </pc:grpChg>
        <pc:grpChg chg="add del mod">
          <ac:chgData name="Kozachenko, Masha" userId="a0fa26e0-fbb3-4575-8167-475ea9001727" providerId="ADAL" clId="{21E65E01-2DFE-4514-BF3D-459BED2D29B0}" dt="2023-03-28T14:12:25.370" v="3966" actId="165"/>
          <ac:grpSpMkLst>
            <pc:docMk/>
            <pc:sldMk cId="1859699560" sldId="2147139210"/>
            <ac:grpSpMk id="45" creationId="{155B48FC-8485-2C62-1E9E-D78875064C35}"/>
          </ac:grpSpMkLst>
        </pc:grpChg>
        <pc:grpChg chg="del mod topLvl">
          <ac:chgData name="Kozachenko, Masha" userId="a0fa26e0-fbb3-4575-8167-475ea9001727" providerId="ADAL" clId="{21E65E01-2DFE-4514-BF3D-459BED2D29B0}" dt="2023-03-28T14:12:33.896" v="3967" actId="478"/>
          <ac:grpSpMkLst>
            <pc:docMk/>
            <pc:sldMk cId="1859699560" sldId="2147139210"/>
            <ac:grpSpMk id="47" creationId="{70876F1B-1D93-E990-3D80-9E4135761A89}"/>
          </ac:grpSpMkLst>
        </pc:grpChg>
        <pc:grpChg chg="add del mod">
          <ac:chgData name="Kozachenko, Masha" userId="a0fa26e0-fbb3-4575-8167-475ea9001727" providerId="ADAL" clId="{21E65E01-2DFE-4514-BF3D-459BED2D29B0}" dt="2023-03-28T14:33:50.577" v="4112" actId="165"/>
          <ac:grpSpMkLst>
            <pc:docMk/>
            <pc:sldMk cId="1859699560" sldId="2147139210"/>
            <ac:grpSpMk id="54" creationId="{3D9C1FA2-B286-60F1-FD86-A99400D01BE0}"/>
          </ac:grpSpMkLst>
        </pc:grpChg>
        <pc:grpChg chg="add del mod">
          <ac:chgData name="Kozachenko, Masha" userId="a0fa26e0-fbb3-4575-8167-475ea9001727" providerId="ADAL" clId="{21E65E01-2DFE-4514-BF3D-459BED2D29B0}" dt="2023-03-28T19:29:32.538" v="4359" actId="165"/>
          <ac:grpSpMkLst>
            <pc:docMk/>
            <pc:sldMk cId="1859699560" sldId="2147139210"/>
            <ac:grpSpMk id="58" creationId="{34087B88-DB5F-8A9C-21D8-CB03EFEA0F5A}"/>
          </ac:grpSpMkLst>
        </pc:grpChg>
        <pc:grpChg chg="add del mod">
          <ac:chgData name="Kozachenko, Masha" userId="a0fa26e0-fbb3-4575-8167-475ea9001727" providerId="ADAL" clId="{21E65E01-2DFE-4514-BF3D-459BED2D29B0}" dt="2023-03-28T19:29:05.627" v="4356" actId="478"/>
          <ac:grpSpMkLst>
            <pc:docMk/>
            <pc:sldMk cId="1859699560" sldId="2147139210"/>
            <ac:grpSpMk id="59" creationId="{AD44B205-A1DA-099C-B055-4D326374F239}"/>
          </ac:grpSpMkLst>
        </pc:grpChg>
        <pc:grpChg chg="mod">
          <ac:chgData name="Kozachenko, Masha" userId="a0fa26e0-fbb3-4575-8167-475ea9001727" providerId="ADAL" clId="{21E65E01-2DFE-4514-BF3D-459BED2D29B0}" dt="2023-03-28T14:44:15.704" v="4185"/>
          <ac:grpSpMkLst>
            <pc:docMk/>
            <pc:sldMk cId="1859699560" sldId="2147139210"/>
            <ac:grpSpMk id="60" creationId="{2DCA2FCE-8196-3C1B-5345-887163DAF7A1}"/>
          </ac:grpSpMkLst>
        </pc:grpChg>
        <pc:grpChg chg="mod">
          <ac:chgData name="Kozachenko, Masha" userId="a0fa26e0-fbb3-4575-8167-475ea9001727" providerId="ADAL" clId="{21E65E01-2DFE-4514-BF3D-459BED2D29B0}" dt="2023-03-28T14:44:15.704" v="4185"/>
          <ac:grpSpMkLst>
            <pc:docMk/>
            <pc:sldMk cId="1859699560" sldId="2147139210"/>
            <ac:grpSpMk id="73" creationId="{7E892A48-92E0-CF64-4F90-527C5A352BC7}"/>
          </ac:grpSpMkLst>
        </pc:grpChg>
        <pc:grpChg chg="add del mod">
          <ac:chgData name="Kozachenko, Masha" userId="a0fa26e0-fbb3-4575-8167-475ea9001727" providerId="ADAL" clId="{21E65E01-2DFE-4514-BF3D-459BED2D29B0}" dt="2023-03-28T19:29:05.627" v="4356" actId="478"/>
          <ac:grpSpMkLst>
            <pc:docMk/>
            <pc:sldMk cId="1859699560" sldId="2147139210"/>
            <ac:grpSpMk id="77" creationId="{BC3DF70E-237B-094A-97E8-82947C848BE2}"/>
          </ac:grpSpMkLst>
        </pc:grpChg>
        <pc:grpChg chg="mod">
          <ac:chgData name="Kozachenko, Masha" userId="a0fa26e0-fbb3-4575-8167-475ea9001727" providerId="ADAL" clId="{21E65E01-2DFE-4514-BF3D-459BED2D29B0}" dt="2023-03-28T14:44:32.275" v="4189"/>
          <ac:grpSpMkLst>
            <pc:docMk/>
            <pc:sldMk cId="1859699560" sldId="2147139210"/>
            <ac:grpSpMk id="78" creationId="{DE68AD84-49C9-DD46-673C-B405CA3BFB7B}"/>
          </ac:grpSpMkLst>
        </pc:grpChg>
        <pc:grpChg chg="mod">
          <ac:chgData name="Kozachenko, Masha" userId="a0fa26e0-fbb3-4575-8167-475ea9001727" providerId="ADAL" clId="{21E65E01-2DFE-4514-BF3D-459BED2D29B0}" dt="2023-03-28T14:44:32.275" v="4189"/>
          <ac:grpSpMkLst>
            <pc:docMk/>
            <pc:sldMk cId="1859699560" sldId="2147139210"/>
            <ac:grpSpMk id="88" creationId="{4C1A8971-1831-C0BC-7025-F1A5898AB91C}"/>
          </ac:grpSpMkLst>
        </pc:grpChg>
        <pc:grpChg chg="add del mod">
          <ac:chgData name="Kozachenko, Masha" userId="a0fa26e0-fbb3-4575-8167-475ea9001727" providerId="ADAL" clId="{21E65E01-2DFE-4514-BF3D-459BED2D29B0}" dt="2023-03-28T19:20:25.963" v="4204" actId="165"/>
          <ac:grpSpMkLst>
            <pc:docMk/>
            <pc:sldMk cId="1859699560" sldId="2147139210"/>
            <ac:grpSpMk id="94" creationId="{28D81809-E0F9-C9B2-7B9C-1B874BD31541}"/>
          </ac:grpSpMkLst>
        </pc:grpChg>
        <pc:grpChg chg="del mod topLvl">
          <ac:chgData name="Kozachenko, Masha" userId="a0fa26e0-fbb3-4575-8167-475ea9001727" providerId="ADAL" clId="{21E65E01-2DFE-4514-BF3D-459BED2D29B0}" dt="2023-03-28T19:25:42.011" v="4253" actId="478"/>
          <ac:grpSpMkLst>
            <pc:docMk/>
            <pc:sldMk cId="1859699560" sldId="2147139210"/>
            <ac:grpSpMk id="95" creationId="{1013F78F-CD84-F2DB-9496-1A43BB741CBE}"/>
          </ac:grpSpMkLst>
        </pc:grpChg>
        <pc:grpChg chg="mod">
          <ac:chgData name="Kozachenko, Masha" userId="a0fa26e0-fbb3-4575-8167-475ea9001727" providerId="ADAL" clId="{21E65E01-2DFE-4514-BF3D-459BED2D29B0}" dt="2023-03-28T19:20:25.963" v="4204" actId="165"/>
          <ac:grpSpMkLst>
            <pc:docMk/>
            <pc:sldMk cId="1859699560" sldId="2147139210"/>
            <ac:grpSpMk id="102" creationId="{699D11C7-162A-523A-4C3A-63296D0E4624}"/>
          </ac:grpSpMkLst>
        </pc:grpChg>
        <pc:grpChg chg="add del mod">
          <ac:chgData name="Kozachenko, Masha" userId="a0fa26e0-fbb3-4575-8167-475ea9001727" providerId="ADAL" clId="{21E65E01-2DFE-4514-BF3D-459BED2D29B0}" dt="2023-03-28T19:26:12.266" v="4260" actId="165"/>
          <ac:grpSpMkLst>
            <pc:docMk/>
            <pc:sldMk cId="1859699560" sldId="2147139210"/>
            <ac:grpSpMk id="121" creationId="{B108D944-7856-99A5-BCA8-642A8B10DEDA}"/>
          </ac:grpSpMkLst>
        </pc:grpChg>
        <pc:grpChg chg="del mod topLvl">
          <ac:chgData name="Kozachenko, Masha" userId="a0fa26e0-fbb3-4575-8167-475ea9001727" providerId="ADAL" clId="{21E65E01-2DFE-4514-BF3D-459BED2D29B0}" dt="2023-03-28T19:29:05.627" v="4356" actId="478"/>
          <ac:grpSpMkLst>
            <pc:docMk/>
            <pc:sldMk cId="1859699560" sldId="2147139210"/>
            <ac:grpSpMk id="122" creationId="{8A65E304-2939-D757-6469-81AD6E3B7B45}"/>
          </ac:grpSpMkLst>
        </pc:grpChg>
        <pc:grpChg chg="mod">
          <ac:chgData name="Kozachenko, Masha" userId="a0fa26e0-fbb3-4575-8167-475ea9001727" providerId="ADAL" clId="{21E65E01-2DFE-4514-BF3D-459BED2D29B0}" dt="2023-03-28T19:26:12.266" v="4260" actId="165"/>
          <ac:grpSpMkLst>
            <pc:docMk/>
            <pc:sldMk cId="1859699560" sldId="2147139210"/>
            <ac:grpSpMk id="129" creationId="{D9D25F40-8009-AFB9-9841-D57010B032D0}"/>
          </ac:grpSpMkLst>
        </pc:grpChg>
        <pc:grpChg chg="add del mod">
          <ac:chgData name="Kozachenko, Masha" userId="a0fa26e0-fbb3-4575-8167-475ea9001727" providerId="ADAL" clId="{21E65E01-2DFE-4514-BF3D-459BED2D29B0}" dt="2023-03-28T19:46:28.761" v="4954" actId="165"/>
          <ac:grpSpMkLst>
            <pc:docMk/>
            <pc:sldMk cId="1859699560" sldId="2147139210"/>
            <ac:grpSpMk id="132" creationId="{65C7DEC4-14D0-85E6-81CA-5C96AF1E8652}"/>
          </ac:grpSpMkLst>
        </pc:grpChg>
        <pc:grpChg chg="add del mod">
          <ac:chgData name="Kozachenko, Masha" userId="a0fa26e0-fbb3-4575-8167-475ea9001727" providerId="ADAL" clId="{21E65E01-2DFE-4514-BF3D-459BED2D29B0}" dt="2023-03-28T19:46:25.245" v="4953" actId="165"/>
          <ac:grpSpMkLst>
            <pc:docMk/>
            <pc:sldMk cId="1859699560" sldId="2147139210"/>
            <ac:grpSpMk id="133" creationId="{A757E6AD-4CDB-EE7D-D82A-B51C4DA5E86D}"/>
          </ac:grpSpMkLst>
        </pc:grpChg>
        <pc:grpChg chg="mod topLvl">
          <ac:chgData name="Kozachenko, Masha" userId="a0fa26e0-fbb3-4575-8167-475ea9001727" providerId="ADAL" clId="{21E65E01-2DFE-4514-BF3D-459BED2D29B0}" dt="2023-03-29T11:27:40.337" v="6235" actId="164"/>
          <ac:grpSpMkLst>
            <pc:docMk/>
            <pc:sldMk cId="1859699560" sldId="2147139210"/>
            <ac:grpSpMk id="135" creationId="{346CA72F-AE8E-CDAA-6E10-5749291F00A4}"/>
          </ac:grpSpMkLst>
        </pc:grpChg>
        <pc:grpChg chg="add del mod">
          <ac:chgData name="Kozachenko, Masha" userId="a0fa26e0-fbb3-4575-8167-475ea9001727" providerId="ADAL" clId="{21E65E01-2DFE-4514-BF3D-459BED2D29B0}" dt="2023-03-28T19:40:50.444" v="4841" actId="165"/>
          <ac:grpSpMkLst>
            <pc:docMk/>
            <pc:sldMk cId="1859699560" sldId="2147139210"/>
            <ac:grpSpMk id="143" creationId="{A806852B-969E-5081-191E-31A29970C652}"/>
          </ac:grpSpMkLst>
        </pc:grpChg>
        <pc:grpChg chg="mod topLvl">
          <ac:chgData name="Kozachenko, Masha" userId="a0fa26e0-fbb3-4575-8167-475ea9001727" providerId="ADAL" clId="{21E65E01-2DFE-4514-BF3D-459BED2D29B0}" dt="2023-03-29T11:27:05.650" v="6234" actId="165"/>
          <ac:grpSpMkLst>
            <pc:docMk/>
            <pc:sldMk cId="1859699560" sldId="2147139210"/>
            <ac:grpSpMk id="145" creationId="{978F69AF-9AE2-B429-6487-9A1BB9E60364}"/>
          </ac:grpSpMkLst>
        </pc:grpChg>
        <pc:grpChg chg="add del mod">
          <ac:chgData name="Kozachenko, Masha" userId="a0fa26e0-fbb3-4575-8167-475ea9001727" providerId="ADAL" clId="{21E65E01-2DFE-4514-BF3D-459BED2D29B0}" dt="2023-03-28T19:38:06.336" v="4629" actId="165"/>
          <ac:grpSpMkLst>
            <pc:docMk/>
            <pc:sldMk cId="1859699560" sldId="2147139210"/>
            <ac:grpSpMk id="153" creationId="{D3734844-83E1-6EC4-F351-27A2B8F5D860}"/>
          </ac:grpSpMkLst>
        </pc:grpChg>
        <pc:grpChg chg="mod topLvl">
          <ac:chgData name="Kozachenko, Masha" userId="a0fa26e0-fbb3-4575-8167-475ea9001727" providerId="ADAL" clId="{21E65E01-2DFE-4514-BF3D-459BED2D29B0}" dt="2023-03-29T11:27:05.650" v="6234" actId="165"/>
          <ac:grpSpMkLst>
            <pc:docMk/>
            <pc:sldMk cId="1859699560" sldId="2147139210"/>
            <ac:grpSpMk id="155" creationId="{C2E15831-869F-A500-0FD0-261086C78701}"/>
          </ac:grpSpMkLst>
        </pc:grpChg>
        <pc:grpChg chg="add mod topLvl">
          <ac:chgData name="Kozachenko, Masha" userId="a0fa26e0-fbb3-4575-8167-475ea9001727" providerId="ADAL" clId="{21E65E01-2DFE-4514-BF3D-459BED2D29B0}" dt="2023-03-29T11:27:40.337" v="6235" actId="164"/>
          <ac:grpSpMkLst>
            <pc:docMk/>
            <pc:sldMk cId="1859699560" sldId="2147139210"/>
            <ac:grpSpMk id="163" creationId="{EDCE0478-0D1C-5DD4-FE8B-59EE707B0474}"/>
          </ac:grpSpMkLst>
        </pc:grpChg>
        <pc:grpChg chg="add mod topLvl">
          <ac:chgData name="Kozachenko, Masha" userId="a0fa26e0-fbb3-4575-8167-475ea9001727" providerId="ADAL" clId="{21E65E01-2DFE-4514-BF3D-459BED2D29B0}" dt="2023-03-29T11:27:40.337" v="6235" actId="164"/>
          <ac:grpSpMkLst>
            <pc:docMk/>
            <pc:sldMk cId="1859699560" sldId="2147139210"/>
            <ac:grpSpMk id="164" creationId="{CD0EBDFC-B89C-B493-4578-6B2718D1DBB8}"/>
          </ac:grpSpMkLst>
        </pc:grpChg>
        <pc:grpChg chg="mod">
          <ac:chgData name="Kozachenko, Masha" userId="a0fa26e0-fbb3-4575-8167-475ea9001727" providerId="ADAL" clId="{21E65E01-2DFE-4514-BF3D-459BED2D29B0}" dt="2023-03-29T11:27:05.650" v="6234" actId="165"/>
          <ac:grpSpMkLst>
            <pc:docMk/>
            <pc:sldMk cId="1859699560" sldId="2147139210"/>
            <ac:grpSpMk id="166" creationId="{4ABCF4A3-407E-AA60-DD0B-C0994082F0A5}"/>
          </ac:grpSpMkLst>
        </pc:grpChg>
        <pc:grpChg chg="add del mod">
          <ac:chgData name="Kozachenko, Masha" userId="a0fa26e0-fbb3-4575-8167-475ea9001727" providerId="ADAL" clId="{21E65E01-2DFE-4514-BF3D-459BED2D29B0}" dt="2023-03-28T19:46:22.260" v="4952" actId="165"/>
          <ac:grpSpMkLst>
            <pc:docMk/>
            <pc:sldMk cId="1859699560" sldId="2147139210"/>
            <ac:grpSpMk id="169" creationId="{B0B78FD2-4882-C399-1E9D-F1EAB4C637AA}"/>
          </ac:grpSpMkLst>
        </pc:grpChg>
        <pc:grpChg chg="add del mod">
          <ac:chgData name="Kozachenko, Masha" userId="a0fa26e0-fbb3-4575-8167-475ea9001727" providerId="ADAL" clId="{21E65E01-2DFE-4514-BF3D-459BED2D29B0}" dt="2023-03-28T19:42:17.591" v="4882" actId="165"/>
          <ac:grpSpMkLst>
            <pc:docMk/>
            <pc:sldMk cId="1859699560" sldId="2147139210"/>
            <ac:grpSpMk id="170" creationId="{74AA383E-9982-FAE1-B25F-7D0DC5CF57E2}"/>
          </ac:grpSpMkLst>
        </pc:grpChg>
        <pc:grpChg chg="mod topLvl">
          <ac:chgData name="Kozachenko, Masha" userId="a0fa26e0-fbb3-4575-8167-475ea9001727" providerId="ADAL" clId="{21E65E01-2DFE-4514-BF3D-459BED2D29B0}" dt="2023-03-29T11:27:05.650" v="6234" actId="165"/>
          <ac:grpSpMkLst>
            <pc:docMk/>
            <pc:sldMk cId="1859699560" sldId="2147139210"/>
            <ac:grpSpMk id="172" creationId="{1D8643EE-6058-240E-BE10-DC219830C3E8}"/>
          </ac:grpSpMkLst>
        </pc:grpChg>
        <pc:grpChg chg="add mod topLvl">
          <ac:chgData name="Kozachenko, Masha" userId="a0fa26e0-fbb3-4575-8167-475ea9001727" providerId="ADAL" clId="{21E65E01-2DFE-4514-BF3D-459BED2D29B0}" dt="2023-03-29T11:27:40.337" v="6235" actId="164"/>
          <ac:grpSpMkLst>
            <pc:docMk/>
            <pc:sldMk cId="1859699560" sldId="2147139210"/>
            <ac:grpSpMk id="175" creationId="{C0F20F65-95B5-18F2-EA43-9790D8452460}"/>
          </ac:grpSpMkLst>
        </pc:grpChg>
        <pc:grpChg chg="add mod topLvl">
          <ac:chgData name="Kozachenko, Masha" userId="a0fa26e0-fbb3-4575-8167-475ea9001727" providerId="ADAL" clId="{21E65E01-2DFE-4514-BF3D-459BED2D29B0}" dt="2023-03-29T11:27:40.337" v="6235" actId="164"/>
          <ac:grpSpMkLst>
            <pc:docMk/>
            <pc:sldMk cId="1859699560" sldId="2147139210"/>
            <ac:grpSpMk id="177" creationId="{C4129C0D-D0B5-3EFB-F22C-38D9352E099A}"/>
          </ac:grpSpMkLst>
        </pc:grpChg>
        <pc:grpChg chg="add mod topLvl">
          <ac:chgData name="Kozachenko, Masha" userId="a0fa26e0-fbb3-4575-8167-475ea9001727" providerId="ADAL" clId="{21E65E01-2DFE-4514-BF3D-459BED2D29B0}" dt="2023-03-29T11:27:40.337" v="6235" actId="164"/>
          <ac:grpSpMkLst>
            <pc:docMk/>
            <pc:sldMk cId="1859699560" sldId="2147139210"/>
            <ac:grpSpMk id="178" creationId="{494012C5-98FC-D6F3-FF53-7957E9DA1898}"/>
          </ac:grpSpMkLst>
        </pc:grpChg>
        <pc:grpChg chg="add del mod">
          <ac:chgData name="Kozachenko, Masha" userId="a0fa26e0-fbb3-4575-8167-475ea9001727" providerId="ADAL" clId="{21E65E01-2DFE-4514-BF3D-459BED2D29B0}" dt="2023-03-29T11:27:05.650" v="6234" actId="165"/>
          <ac:grpSpMkLst>
            <pc:docMk/>
            <pc:sldMk cId="1859699560" sldId="2147139210"/>
            <ac:grpSpMk id="188" creationId="{3E9EE264-7B59-29BB-3A9F-F9AF26AFCDA4}"/>
          </ac:grpSpMkLst>
        </pc:grpChg>
        <pc:picChg chg="add del mod ord">
          <ac:chgData name="Kozachenko, Masha" userId="a0fa26e0-fbb3-4575-8167-475ea9001727" providerId="ADAL" clId="{21E65E01-2DFE-4514-BF3D-459BED2D29B0}" dt="2023-03-28T13:43:22.397" v="3775" actId="478"/>
          <ac:picMkLst>
            <pc:docMk/>
            <pc:sldMk cId="1859699560" sldId="2147139210"/>
            <ac:picMk id="4" creationId="{6AE3ECEA-657B-8B28-BFB1-17150BDF9361}"/>
          </ac:picMkLst>
        </pc:picChg>
        <pc:picChg chg="add del mod">
          <ac:chgData name="Kozachenko, Masha" userId="a0fa26e0-fbb3-4575-8167-475ea9001727" providerId="ADAL" clId="{21E65E01-2DFE-4514-BF3D-459BED2D29B0}" dt="2023-03-28T13:44:21.019" v="3782" actId="478"/>
          <ac:picMkLst>
            <pc:docMk/>
            <pc:sldMk cId="1859699560" sldId="2147139210"/>
            <ac:picMk id="7" creationId="{7B8C5F97-BF0C-9F5B-8B49-5C06726D15F8}"/>
          </ac:picMkLst>
        </pc:picChg>
        <pc:picChg chg="add del mod">
          <ac:chgData name="Kozachenko, Masha" userId="a0fa26e0-fbb3-4575-8167-475ea9001727" providerId="ADAL" clId="{21E65E01-2DFE-4514-BF3D-459BED2D29B0}" dt="2023-03-28T19:23:45.816" v="4235" actId="478"/>
          <ac:picMkLst>
            <pc:docMk/>
            <pc:sldMk cId="1859699560" sldId="2147139210"/>
            <ac:picMk id="11" creationId="{A93D74E8-13A3-5A2D-8992-46784E68B2A6}"/>
          </ac:picMkLst>
        </pc:picChg>
        <pc:picChg chg="del">
          <ac:chgData name="Kozachenko, Masha" userId="a0fa26e0-fbb3-4575-8167-475ea9001727" providerId="ADAL" clId="{21E65E01-2DFE-4514-BF3D-459BED2D29B0}" dt="2023-03-28T13:42:39.511" v="3772" actId="478"/>
          <ac:picMkLst>
            <pc:docMk/>
            <pc:sldMk cId="1859699560" sldId="2147139210"/>
            <ac:picMk id="15" creationId="{CECB8BC9-AB21-96E2-3077-61926CADE562}"/>
          </ac:picMkLst>
        </pc:picChg>
        <pc:picChg chg="add del mod ord modCrop">
          <ac:chgData name="Kozachenko, Masha" userId="a0fa26e0-fbb3-4575-8167-475ea9001727" providerId="ADAL" clId="{21E65E01-2DFE-4514-BF3D-459BED2D29B0}" dt="2023-03-28T19:23:44.225" v="4233" actId="478"/>
          <ac:picMkLst>
            <pc:docMk/>
            <pc:sldMk cId="1859699560" sldId="2147139210"/>
            <ac:picMk id="21" creationId="{E9250372-D947-6347-E3B2-843634F7ED87}"/>
          </ac:picMkLst>
        </pc:picChg>
        <pc:picChg chg="add del mod">
          <ac:chgData name="Kozachenko, Masha" userId="a0fa26e0-fbb3-4575-8167-475ea9001727" providerId="ADAL" clId="{21E65E01-2DFE-4514-BF3D-459BED2D29B0}" dt="2023-03-28T19:25:46.841" v="4255"/>
          <ac:picMkLst>
            <pc:docMk/>
            <pc:sldMk cId="1859699560" sldId="2147139210"/>
            <ac:picMk id="106" creationId="{30A2F316-7509-025B-3891-EE14B243C395}"/>
          </ac:picMkLst>
        </pc:picChg>
        <pc:cxnChg chg="add del mod topLvl">
          <ac:chgData name="Kozachenko, Masha" userId="a0fa26e0-fbb3-4575-8167-475ea9001727" providerId="ADAL" clId="{21E65E01-2DFE-4514-BF3D-459BED2D29B0}" dt="2023-03-28T19:51:53.955" v="5028" actId="478"/>
          <ac:cxnSpMkLst>
            <pc:docMk/>
            <pc:sldMk cId="1859699560" sldId="2147139210"/>
            <ac:cxnSpMk id="43" creationId="{50E5F658-8F30-4B9D-8725-4073F91AD91C}"/>
          </ac:cxnSpMkLst>
        </pc:cxnChg>
        <pc:cxnChg chg="add del mod">
          <ac:chgData name="Kozachenko, Masha" userId="a0fa26e0-fbb3-4575-8167-475ea9001727" providerId="ADAL" clId="{21E65E01-2DFE-4514-BF3D-459BED2D29B0}" dt="2023-03-28T14:44:06.134" v="4181"/>
          <ac:cxnSpMkLst>
            <pc:docMk/>
            <pc:sldMk cId="1859699560" sldId="2147139210"/>
            <ac:cxnSpMk id="56" creationId="{FCD7F903-2A02-112F-BA7B-D997E83EF07D}"/>
          </ac:cxnSpMkLst>
        </pc:cxnChg>
        <pc:cxnChg chg="add del mod">
          <ac:chgData name="Kozachenko, Masha" userId="a0fa26e0-fbb3-4575-8167-475ea9001727" providerId="ADAL" clId="{21E65E01-2DFE-4514-BF3D-459BED2D29B0}" dt="2023-03-28T14:44:12.566" v="4183"/>
          <ac:cxnSpMkLst>
            <pc:docMk/>
            <pc:sldMk cId="1859699560" sldId="2147139210"/>
            <ac:cxnSpMk id="57" creationId="{1C9359B9-EA5C-F1F2-89FA-959FD0886094}"/>
          </ac:cxnSpMkLst>
        </pc:cxnChg>
        <pc:cxnChg chg="mod">
          <ac:chgData name="Kozachenko, Masha" userId="a0fa26e0-fbb3-4575-8167-475ea9001727" providerId="ADAL" clId="{21E65E01-2DFE-4514-BF3D-459BED2D29B0}" dt="2023-03-28T14:44:15.704" v="4185"/>
          <ac:cxnSpMkLst>
            <pc:docMk/>
            <pc:sldMk cId="1859699560" sldId="2147139210"/>
            <ac:cxnSpMk id="61" creationId="{E9C1D655-BB4F-2675-1715-19D38E1C3960}"/>
          </ac:cxnSpMkLst>
        </pc:cxnChg>
        <pc:cxnChg chg="mod">
          <ac:chgData name="Kozachenko, Masha" userId="a0fa26e0-fbb3-4575-8167-475ea9001727" providerId="ADAL" clId="{21E65E01-2DFE-4514-BF3D-459BED2D29B0}" dt="2023-03-28T14:44:32.275" v="4189"/>
          <ac:cxnSpMkLst>
            <pc:docMk/>
            <pc:sldMk cId="1859699560" sldId="2147139210"/>
            <ac:cxnSpMk id="79" creationId="{AE934AFD-B17F-FD69-C341-CA1EA5CCC51C}"/>
          </ac:cxnSpMkLst>
        </pc:cxnChg>
        <pc:cxnChg chg="del mod topLvl">
          <ac:chgData name="Kozachenko, Masha" userId="a0fa26e0-fbb3-4575-8167-475ea9001727" providerId="ADAL" clId="{21E65E01-2DFE-4514-BF3D-459BED2D29B0}" dt="2023-03-28T19:25:42.011" v="4253" actId="478"/>
          <ac:cxnSpMkLst>
            <pc:docMk/>
            <pc:sldMk cId="1859699560" sldId="2147139210"/>
            <ac:cxnSpMk id="96" creationId="{784D2BEC-0734-FCC7-0FDA-E70E9271BB08}"/>
          </ac:cxnSpMkLst>
        </pc:cxnChg>
        <pc:cxnChg chg="del mod topLvl">
          <ac:chgData name="Kozachenko, Masha" userId="a0fa26e0-fbb3-4575-8167-475ea9001727" providerId="ADAL" clId="{21E65E01-2DFE-4514-BF3D-459BED2D29B0}" dt="2023-03-28T19:29:05.627" v="4356" actId="478"/>
          <ac:cxnSpMkLst>
            <pc:docMk/>
            <pc:sldMk cId="1859699560" sldId="2147139210"/>
            <ac:cxnSpMk id="123" creationId="{5897707E-5F78-D414-9270-511850592AF1}"/>
          </ac:cxnSpMkLst>
        </pc:cxnChg>
        <pc:cxnChg chg="del mod topLvl">
          <ac:chgData name="Kozachenko, Masha" userId="a0fa26e0-fbb3-4575-8167-475ea9001727" providerId="ADAL" clId="{21E65E01-2DFE-4514-BF3D-459BED2D29B0}" dt="2023-03-28T19:51:42.498" v="5023" actId="478"/>
          <ac:cxnSpMkLst>
            <pc:docMk/>
            <pc:sldMk cId="1859699560" sldId="2147139210"/>
            <ac:cxnSpMk id="136" creationId="{4D071819-2F49-0D81-6EDE-BC5C0BE0ABE8}"/>
          </ac:cxnSpMkLst>
        </pc:cxnChg>
        <pc:cxnChg chg="mod topLvl">
          <ac:chgData name="Kozachenko, Masha" userId="a0fa26e0-fbb3-4575-8167-475ea9001727" providerId="ADAL" clId="{21E65E01-2DFE-4514-BF3D-459BED2D29B0}" dt="2023-03-29T11:27:40.337" v="6235" actId="164"/>
          <ac:cxnSpMkLst>
            <pc:docMk/>
            <pc:sldMk cId="1859699560" sldId="2147139210"/>
            <ac:cxnSpMk id="146" creationId="{FCD8D3F6-A787-900C-4388-4EB51DD31A89}"/>
          </ac:cxnSpMkLst>
        </pc:cxnChg>
        <pc:cxnChg chg="mod topLvl">
          <ac:chgData name="Kozachenko, Masha" userId="a0fa26e0-fbb3-4575-8167-475ea9001727" providerId="ADAL" clId="{21E65E01-2DFE-4514-BF3D-459BED2D29B0}" dt="2023-03-29T11:27:40.337" v="6235" actId="164"/>
          <ac:cxnSpMkLst>
            <pc:docMk/>
            <pc:sldMk cId="1859699560" sldId="2147139210"/>
            <ac:cxnSpMk id="156" creationId="{7C8737D4-5980-CB90-F2D4-AA5B6C649373}"/>
          </ac:cxnSpMkLst>
        </pc:cxnChg>
        <pc:cxnChg chg="add del mod">
          <ac:chgData name="Kozachenko, Masha" userId="a0fa26e0-fbb3-4575-8167-475ea9001727" providerId="ADAL" clId="{21E65E01-2DFE-4514-BF3D-459BED2D29B0}" dt="2023-03-28T19:51:40.843" v="5022" actId="21"/>
          <ac:cxnSpMkLst>
            <pc:docMk/>
            <pc:sldMk cId="1859699560" sldId="2147139210"/>
            <ac:cxnSpMk id="182" creationId="{54B99D16-3CE2-9C06-2F86-508F4EF282C4}"/>
          </ac:cxnSpMkLst>
        </pc:cxnChg>
        <pc:cxnChg chg="add mod topLvl">
          <ac:chgData name="Kozachenko, Masha" userId="a0fa26e0-fbb3-4575-8167-475ea9001727" providerId="ADAL" clId="{21E65E01-2DFE-4514-BF3D-459BED2D29B0}" dt="2023-03-29T11:27:40.337" v="6235" actId="164"/>
          <ac:cxnSpMkLst>
            <pc:docMk/>
            <pc:sldMk cId="1859699560" sldId="2147139210"/>
            <ac:cxnSpMk id="183" creationId="{9EEAD1E1-A320-A20B-A7BE-4A146861ED64}"/>
          </ac:cxnSpMkLst>
        </pc:cxnChg>
        <pc:cxnChg chg="add del mod">
          <ac:chgData name="Kozachenko, Masha" userId="a0fa26e0-fbb3-4575-8167-475ea9001727" providerId="ADAL" clId="{21E65E01-2DFE-4514-BF3D-459BED2D29B0}" dt="2023-03-28T19:51:52.315" v="5027" actId="21"/>
          <ac:cxnSpMkLst>
            <pc:docMk/>
            <pc:sldMk cId="1859699560" sldId="2147139210"/>
            <ac:cxnSpMk id="184" creationId="{E431D851-A5C3-5C00-A593-FEFD92A12D18}"/>
          </ac:cxnSpMkLst>
        </pc:cxnChg>
        <pc:cxnChg chg="add mod topLvl">
          <ac:chgData name="Kozachenko, Masha" userId="a0fa26e0-fbb3-4575-8167-475ea9001727" providerId="ADAL" clId="{21E65E01-2DFE-4514-BF3D-459BED2D29B0}" dt="2023-03-29T11:27:40.337" v="6235" actId="164"/>
          <ac:cxnSpMkLst>
            <pc:docMk/>
            <pc:sldMk cId="1859699560" sldId="2147139210"/>
            <ac:cxnSpMk id="185" creationId="{282DE557-664C-28B9-1BF3-372FFCFB4CEE}"/>
          </ac:cxnSpMkLst>
        </pc:cxnChg>
        <pc:cxnChg chg="add mod topLvl">
          <ac:chgData name="Kozachenko, Masha" userId="a0fa26e0-fbb3-4575-8167-475ea9001727" providerId="ADAL" clId="{21E65E01-2DFE-4514-BF3D-459BED2D29B0}" dt="2023-03-29T11:27:40.337" v="6235" actId="164"/>
          <ac:cxnSpMkLst>
            <pc:docMk/>
            <pc:sldMk cId="1859699560" sldId="2147139210"/>
            <ac:cxnSpMk id="187" creationId="{591678BB-CB0B-4A63-DF96-34E2CA28CEBA}"/>
          </ac:cxnSpMkLst>
        </pc:cxnChg>
      </pc:sldChg>
      <pc:sldChg chg="addSp delSp modSp new mod ord modTransition setBg modClrScheme chgLayout">
        <pc:chgData name="Kozachenko, Masha" userId="a0fa26e0-fbb3-4575-8167-475ea9001727" providerId="ADAL" clId="{21E65E01-2DFE-4514-BF3D-459BED2D29B0}" dt="2023-03-29T10:01:11.625" v="5194"/>
        <pc:sldMkLst>
          <pc:docMk/>
          <pc:sldMk cId="1340868378" sldId="2147139211"/>
        </pc:sldMkLst>
        <pc:spChg chg="add del mod">
          <ac:chgData name="Kozachenko, Masha" userId="a0fa26e0-fbb3-4575-8167-475ea9001727" providerId="ADAL" clId="{21E65E01-2DFE-4514-BF3D-459BED2D29B0}" dt="2023-03-29T09:54:59.748" v="5137" actId="478"/>
          <ac:spMkLst>
            <pc:docMk/>
            <pc:sldMk cId="1340868378" sldId="2147139211"/>
            <ac:spMk id="2" creationId="{239F8A32-735D-9C4B-F541-797FC76FA60B}"/>
          </ac:spMkLst>
        </pc:spChg>
        <pc:spChg chg="add del mod">
          <ac:chgData name="Kozachenko, Masha" userId="a0fa26e0-fbb3-4575-8167-475ea9001727" providerId="ADAL" clId="{21E65E01-2DFE-4514-BF3D-459BED2D29B0}" dt="2023-03-29T09:58:59.805" v="5145" actId="478"/>
          <ac:spMkLst>
            <pc:docMk/>
            <pc:sldMk cId="1340868378" sldId="2147139211"/>
            <ac:spMk id="3" creationId="{0C58276E-BE92-0EFB-9226-02B431AC874C}"/>
          </ac:spMkLst>
        </pc:spChg>
        <pc:spChg chg="add del mod">
          <ac:chgData name="Kozachenko, Masha" userId="a0fa26e0-fbb3-4575-8167-475ea9001727" providerId="ADAL" clId="{21E65E01-2DFE-4514-BF3D-459BED2D29B0}" dt="2023-03-29T10:00:00.197" v="5162" actId="478"/>
          <ac:spMkLst>
            <pc:docMk/>
            <pc:sldMk cId="1340868378" sldId="2147139211"/>
            <ac:spMk id="6" creationId="{9B084E04-9FDD-0A8B-95F1-319CBEBA2306}"/>
          </ac:spMkLst>
        </pc:spChg>
        <pc:spChg chg="add mod">
          <ac:chgData name="Kozachenko, Masha" userId="a0fa26e0-fbb3-4575-8167-475ea9001727" providerId="ADAL" clId="{21E65E01-2DFE-4514-BF3D-459BED2D29B0}" dt="2023-03-29T10:00:42.231" v="5188" actId="1076"/>
          <ac:spMkLst>
            <pc:docMk/>
            <pc:sldMk cId="1340868378" sldId="2147139211"/>
            <ac:spMk id="8" creationId="{AA55E4E1-1C53-1187-69D4-9A45DB25E884}"/>
          </ac:spMkLst>
        </pc:spChg>
        <pc:spChg chg="add mod">
          <ac:chgData name="Kozachenko, Masha" userId="a0fa26e0-fbb3-4575-8167-475ea9001727" providerId="ADAL" clId="{21E65E01-2DFE-4514-BF3D-459BED2D29B0}" dt="2023-03-29T10:01:00.682" v="5191" actId="1076"/>
          <ac:spMkLst>
            <pc:docMk/>
            <pc:sldMk cId="1340868378" sldId="2147139211"/>
            <ac:spMk id="9" creationId="{657A0F99-4B57-A624-7342-29677B73C6E7}"/>
          </ac:spMkLst>
        </pc:spChg>
        <pc:spChg chg="add mod">
          <ac:chgData name="Kozachenko, Masha" userId="a0fa26e0-fbb3-4575-8167-475ea9001727" providerId="ADAL" clId="{21E65E01-2DFE-4514-BF3D-459BED2D29B0}" dt="2023-03-29T10:01:03.112" v="5192" actId="1076"/>
          <ac:spMkLst>
            <pc:docMk/>
            <pc:sldMk cId="1340868378" sldId="2147139211"/>
            <ac:spMk id="10" creationId="{AB9F1BDF-68F7-B4AA-27DF-6E4C7B68AAA1}"/>
          </ac:spMkLst>
        </pc:spChg>
        <pc:spChg chg="add mod">
          <ac:chgData name="Kozachenko, Masha" userId="a0fa26e0-fbb3-4575-8167-475ea9001727" providerId="ADAL" clId="{21E65E01-2DFE-4514-BF3D-459BED2D29B0}" dt="2023-03-29T10:01:05.159" v="5193" actId="1076"/>
          <ac:spMkLst>
            <pc:docMk/>
            <pc:sldMk cId="1340868378" sldId="2147139211"/>
            <ac:spMk id="11" creationId="{EAA0230A-D9B1-78EF-179F-6C2E6A1A4EA5}"/>
          </ac:spMkLst>
        </pc:spChg>
        <pc:picChg chg="add del mod">
          <ac:chgData name="Kozachenko, Masha" userId="a0fa26e0-fbb3-4575-8167-475ea9001727" providerId="ADAL" clId="{21E65E01-2DFE-4514-BF3D-459BED2D29B0}" dt="2023-03-29T09:59:25.188" v="5153" actId="478"/>
          <ac:picMkLst>
            <pc:docMk/>
            <pc:sldMk cId="1340868378" sldId="2147139211"/>
            <ac:picMk id="5" creationId="{E7E66A19-ECB3-2916-90EC-05A20967A1A7}"/>
          </ac:picMkLst>
        </pc:picChg>
      </pc:sldChg>
      <pc:sldChg chg="addSp modSp new mod modClrScheme chgLayout">
        <pc:chgData name="Kozachenko, Masha" userId="a0fa26e0-fbb3-4575-8167-475ea9001727" providerId="ADAL" clId="{21E65E01-2DFE-4514-BF3D-459BED2D29B0}" dt="2023-03-29T11:21:05.695" v="6109" actId="207"/>
        <pc:sldMkLst>
          <pc:docMk/>
          <pc:sldMk cId="3966686806" sldId="2147139212"/>
        </pc:sldMkLst>
        <pc:graphicFrameChg chg="add mod modGraphic">
          <ac:chgData name="Kozachenko, Masha" userId="a0fa26e0-fbb3-4575-8167-475ea9001727" providerId="ADAL" clId="{21E65E01-2DFE-4514-BF3D-459BED2D29B0}" dt="2023-03-29T11:21:05.695" v="6109" actId="207"/>
          <ac:graphicFrameMkLst>
            <pc:docMk/>
            <pc:sldMk cId="3966686806" sldId="2147139212"/>
            <ac:graphicFrameMk id="2" creationId="{FC75B63A-2C6A-2C54-E9DC-11CACDC748CB}"/>
          </ac:graphicFrameMkLst>
        </pc:graphicFrameChg>
      </pc:sldChg>
      <pc:sldChg chg="new del ord">
        <pc:chgData name="Kozachenko, Masha" userId="a0fa26e0-fbb3-4575-8167-475ea9001727" providerId="ADAL" clId="{21E65E01-2DFE-4514-BF3D-459BED2D29B0}" dt="2023-03-29T10:54:47.858" v="6084" actId="47"/>
        <pc:sldMkLst>
          <pc:docMk/>
          <pc:sldMk cId="991071064" sldId="2147139213"/>
        </pc:sldMkLst>
      </pc:sldChg>
      <pc:sldChg chg="addSp delSp modSp new mod ord">
        <pc:chgData name="Kozachenko, Masha" userId="a0fa26e0-fbb3-4575-8167-475ea9001727" providerId="ADAL" clId="{21E65E01-2DFE-4514-BF3D-459BED2D29B0}" dt="2023-03-29T10:49:16.635" v="5916" actId="1036"/>
        <pc:sldMkLst>
          <pc:docMk/>
          <pc:sldMk cId="2396269449" sldId="2147139214"/>
        </pc:sldMkLst>
        <pc:spChg chg="mod topLvl">
          <ac:chgData name="Kozachenko, Masha" userId="a0fa26e0-fbb3-4575-8167-475ea9001727" providerId="ADAL" clId="{21E65E01-2DFE-4514-BF3D-459BED2D29B0}" dt="2023-03-29T10:14:33.967" v="5399" actId="478"/>
          <ac:spMkLst>
            <pc:docMk/>
            <pc:sldMk cId="2396269449" sldId="2147139214"/>
            <ac:spMk id="3" creationId="{35B318F4-F43A-8120-5FDA-65B114055EC0}"/>
          </ac:spMkLst>
        </pc:spChg>
        <pc:spChg chg="del mod topLvl">
          <ac:chgData name="Kozachenko, Masha" userId="a0fa26e0-fbb3-4575-8167-475ea9001727" providerId="ADAL" clId="{21E65E01-2DFE-4514-BF3D-459BED2D29B0}" dt="2023-03-29T10:14:33.967" v="5399" actId="478"/>
          <ac:spMkLst>
            <pc:docMk/>
            <pc:sldMk cId="2396269449" sldId="2147139214"/>
            <ac:spMk id="4" creationId="{959FFD29-CAF6-7907-71AE-C7DB18E84376}"/>
          </ac:spMkLst>
        </pc:spChg>
        <pc:spChg chg="mod">
          <ac:chgData name="Kozachenko, Masha" userId="a0fa26e0-fbb3-4575-8167-475ea9001727" providerId="ADAL" clId="{21E65E01-2DFE-4514-BF3D-459BED2D29B0}" dt="2023-03-29T10:14:43.353" v="5400"/>
          <ac:spMkLst>
            <pc:docMk/>
            <pc:sldMk cId="2396269449" sldId="2147139214"/>
            <ac:spMk id="6" creationId="{5E096AE0-DB59-6DCD-CB37-D35D563A4E72}"/>
          </ac:spMkLst>
        </pc:spChg>
        <pc:spChg chg="mod">
          <ac:chgData name="Kozachenko, Masha" userId="a0fa26e0-fbb3-4575-8167-475ea9001727" providerId="ADAL" clId="{21E65E01-2DFE-4514-BF3D-459BED2D29B0}" dt="2023-03-29T10:14:43.353" v="5400"/>
          <ac:spMkLst>
            <pc:docMk/>
            <pc:sldMk cId="2396269449" sldId="2147139214"/>
            <ac:spMk id="7" creationId="{57A40242-7751-93C5-4C21-CB23AE9CD383}"/>
          </ac:spMkLst>
        </pc:spChg>
        <pc:spChg chg="add del mod">
          <ac:chgData name="Kozachenko, Masha" userId="a0fa26e0-fbb3-4575-8167-475ea9001727" providerId="ADAL" clId="{21E65E01-2DFE-4514-BF3D-459BED2D29B0}" dt="2023-03-29T10:24:13.516" v="5536" actId="478"/>
          <ac:spMkLst>
            <pc:docMk/>
            <pc:sldMk cId="2396269449" sldId="2147139214"/>
            <ac:spMk id="9" creationId="{011F5D7D-F722-1F3F-71C9-2CD4293203BF}"/>
          </ac:spMkLst>
        </pc:spChg>
        <pc:spChg chg="add del mod">
          <ac:chgData name="Kozachenko, Masha" userId="a0fa26e0-fbb3-4575-8167-475ea9001727" providerId="ADAL" clId="{21E65E01-2DFE-4514-BF3D-459BED2D29B0}" dt="2023-03-29T10:28:55.914" v="5546" actId="478"/>
          <ac:spMkLst>
            <pc:docMk/>
            <pc:sldMk cId="2396269449" sldId="2147139214"/>
            <ac:spMk id="10" creationId="{86E4B327-731A-4543-F576-C008E95DE55E}"/>
          </ac:spMkLst>
        </pc:spChg>
        <pc:grpChg chg="add del mod">
          <ac:chgData name="Kozachenko, Masha" userId="a0fa26e0-fbb3-4575-8167-475ea9001727" providerId="ADAL" clId="{21E65E01-2DFE-4514-BF3D-459BED2D29B0}" dt="2023-03-29T10:14:33.967" v="5399" actId="478"/>
          <ac:grpSpMkLst>
            <pc:docMk/>
            <pc:sldMk cId="2396269449" sldId="2147139214"/>
            <ac:grpSpMk id="2" creationId="{4504436A-233D-CBEC-8749-4FF508FD0C2B}"/>
          </ac:grpSpMkLst>
        </pc:grpChg>
        <pc:grpChg chg="add del mod">
          <ac:chgData name="Kozachenko, Masha" userId="a0fa26e0-fbb3-4575-8167-475ea9001727" providerId="ADAL" clId="{21E65E01-2DFE-4514-BF3D-459BED2D29B0}" dt="2023-03-29T10:14:44.840" v="5401"/>
          <ac:grpSpMkLst>
            <pc:docMk/>
            <pc:sldMk cId="2396269449" sldId="2147139214"/>
            <ac:grpSpMk id="5" creationId="{C1E68852-F876-CAB3-04AE-B7638CC89A82}"/>
          </ac:grpSpMkLst>
        </pc:grpChg>
        <pc:graphicFrameChg chg="add mod modGraphic">
          <ac:chgData name="Kozachenko, Masha" userId="a0fa26e0-fbb3-4575-8167-475ea9001727" providerId="ADAL" clId="{21E65E01-2DFE-4514-BF3D-459BED2D29B0}" dt="2023-03-29T10:49:07.044" v="5897"/>
          <ac:graphicFrameMkLst>
            <pc:docMk/>
            <pc:sldMk cId="2396269449" sldId="2147139214"/>
            <ac:graphicFrameMk id="8" creationId="{5A173568-A733-0359-3962-682088344892}"/>
          </ac:graphicFrameMkLst>
        </pc:graphicFrameChg>
        <pc:picChg chg="add mod">
          <ac:chgData name="Kozachenko, Masha" userId="a0fa26e0-fbb3-4575-8167-475ea9001727" providerId="ADAL" clId="{21E65E01-2DFE-4514-BF3D-459BED2D29B0}" dt="2023-03-29T10:49:16.635" v="5916" actId="1036"/>
          <ac:picMkLst>
            <pc:docMk/>
            <pc:sldMk cId="2396269449" sldId="2147139214"/>
            <ac:picMk id="12" creationId="{58E3DFDB-4AEC-4628-4274-F65EF3F4288F}"/>
          </ac:picMkLst>
        </pc:picChg>
        <pc:picChg chg="add del mod">
          <ac:chgData name="Kozachenko, Masha" userId="a0fa26e0-fbb3-4575-8167-475ea9001727" providerId="ADAL" clId="{21E65E01-2DFE-4514-BF3D-459BED2D29B0}" dt="2023-03-29T10:30:00.162" v="5565" actId="478"/>
          <ac:picMkLst>
            <pc:docMk/>
            <pc:sldMk cId="2396269449" sldId="2147139214"/>
            <ac:picMk id="14" creationId="{2DB96CCC-CFE3-F9AA-83CF-679830376429}"/>
          </ac:picMkLst>
        </pc:picChg>
        <pc:picChg chg="add del mod">
          <ac:chgData name="Kozachenko, Masha" userId="a0fa26e0-fbb3-4575-8167-475ea9001727" providerId="ADAL" clId="{21E65E01-2DFE-4514-BF3D-459BED2D29B0}" dt="2023-03-29T10:29:57.911" v="5564"/>
          <ac:picMkLst>
            <pc:docMk/>
            <pc:sldMk cId="2396269449" sldId="2147139214"/>
            <ac:picMk id="16" creationId="{4941452C-9909-574D-88CB-0C53CD9851B7}"/>
          </ac:picMkLst>
        </pc:picChg>
        <pc:picChg chg="add mod">
          <ac:chgData name="Kozachenko, Masha" userId="a0fa26e0-fbb3-4575-8167-475ea9001727" providerId="ADAL" clId="{21E65E01-2DFE-4514-BF3D-459BED2D29B0}" dt="2023-03-29T10:49:16.635" v="5916" actId="1036"/>
          <ac:picMkLst>
            <pc:docMk/>
            <pc:sldMk cId="2396269449" sldId="2147139214"/>
            <ac:picMk id="17" creationId="{5143BA59-B0F5-EF70-009A-CA98FACA28EB}"/>
          </ac:picMkLst>
        </pc:picChg>
      </pc:sldChg>
      <pc:sldChg chg="addSp delSp modSp add mod">
        <pc:chgData name="Kozachenko, Masha" userId="a0fa26e0-fbb3-4575-8167-475ea9001727" providerId="ADAL" clId="{21E65E01-2DFE-4514-BF3D-459BED2D29B0}" dt="2023-03-29T10:49:27.492" v="5922"/>
        <pc:sldMkLst>
          <pc:docMk/>
          <pc:sldMk cId="3462681417" sldId="2147139215"/>
        </pc:sldMkLst>
        <pc:graphicFrameChg chg="add del mod">
          <ac:chgData name="Kozachenko, Masha" userId="a0fa26e0-fbb3-4575-8167-475ea9001727" providerId="ADAL" clId="{21E65E01-2DFE-4514-BF3D-459BED2D29B0}" dt="2023-03-29T10:33:45.847" v="5613" actId="478"/>
          <ac:graphicFrameMkLst>
            <pc:docMk/>
            <pc:sldMk cId="3462681417" sldId="2147139215"/>
            <ac:graphicFrameMk id="2" creationId="{AB1BD7A7-AFD4-78BC-0943-B6F30C9F5DC1}"/>
          </ac:graphicFrameMkLst>
        </pc:graphicFrameChg>
        <pc:graphicFrameChg chg="mod modGraphic">
          <ac:chgData name="Kozachenko, Masha" userId="a0fa26e0-fbb3-4575-8167-475ea9001727" providerId="ADAL" clId="{21E65E01-2DFE-4514-BF3D-459BED2D29B0}" dt="2023-03-29T10:49:25.792" v="5921"/>
          <ac:graphicFrameMkLst>
            <pc:docMk/>
            <pc:sldMk cId="3462681417" sldId="2147139215"/>
            <ac:graphicFrameMk id="8" creationId="{5A173568-A733-0359-3962-682088344892}"/>
          </ac:graphicFrameMkLst>
        </pc:graphicFrameChg>
        <pc:picChg chg="add mod">
          <ac:chgData name="Kozachenko, Masha" userId="a0fa26e0-fbb3-4575-8167-475ea9001727" providerId="ADAL" clId="{21E65E01-2DFE-4514-BF3D-459BED2D29B0}" dt="2023-03-29T10:49:27.492" v="5922"/>
          <ac:picMkLst>
            <pc:docMk/>
            <pc:sldMk cId="3462681417" sldId="2147139215"/>
            <ac:picMk id="4" creationId="{2DB405A7-5940-1150-F269-2B95A4D1E9C2}"/>
          </ac:picMkLst>
        </pc:picChg>
        <pc:picChg chg="add mod">
          <ac:chgData name="Kozachenko, Masha" userId="a0fa26e0-fbb3-4575-8167-475ea9001727" providerId="ADAL" clId="{21E65E01-2DFE-4514-BF3D-459BED2D29B0}" dt="2023-03-29T10:49:27.492" v="5922"/>
          <ac:picMkLst>
            <pc:docMk/>
            <pc:sldMk cId="3462681417" sldId="2147139215"/>
            <ac:picMk id="5" creationId="{6D3CCD01-1B0A-F7E3-4874-7CD206AB8BE2}"/>
          </ac:picMkLst>
        </pc:picChg>
        <pc:picChg chg="del">
          <ac:chgData name="Kozachenko, Masha" userId="a0fa26e0-fbb3-4575-8167-475ea9001727" providerId="ADAL" clId="{21E65E01-2DFE-4514-BF3D-459BED2D29B0}" dt="2023-03-29T10:49:21.447" v="5917" actId="478"/>
          <ac:picMkLst>
            <pc:docMk/>
            <pc:sldMk cId="3462681417" sldId="2147139215"/>
            <ac:picMk id="12" creationId="{58E3DFDB-4AEC-4628-4274-F65EF3F4288F}"/>
          </ac:picMkLst>
        </pc:picChg>
        <pc:picChg chg="del">
          <ac:chgData name="Kozachenko, Masha" userId="a0fa26e0-fbb3-4575-8167-475ea9001727" providerId="ADAL" clId="{21E65E01-2DFE-4514-BF3D-459BED2D29B0}" dt="2023-03-29T10:49:21.447" v="5917" actId="478"/>
          <ac:picMkLst>
            <pc:docMk/>
            <pc:sldMk cId="3462681417" sldId="2147139215"/>
            <ac:picMk id="17" creationId="{5143BA59-B0F5-EF70-009A-CA98FACA28EB}"/>
          </ac:picMkLst>
        </pc:picChg>
      </pc:sldChg>
      <pc:sldChg chg="new del ord">
        <pc:chgData name="Kozachenko, Masha" userId="a0fa26e0-fbb3-4575-8167-475ea9001727" providerId="ADAL" clId="{21E65E01-2DFE-4514-BF3D-459BED2D29B0}" dt="2023-03-29T10:54:45.885" v="6083" actId="47"/>
        <pc:sldMkLst>
          <pc:docMk/>
          <pc:sldMk cId="1090840337" sldId="2147139216"/>
        </pc:sldMkLst>
      </pc:sldChg>
      <pc:sldChg chg="add del">
        <pc:chgData name="Kozachenko, Masha" userId="a0fa26e0-fbb3-4575-8167-475ea9001727" providerId="ADAL" clId="{21E65E01-2DFE-4514-BF3D-459BED2D29B0}" dt="2023-03-29T10:31:07.835" v="5576"/>
        <pc:sldMkLst>
          <pc:docMk/>
          <pc:sldMk cId="1252584327" sldId="2147139216"/>
        </pc:sldMkLst>
      </pc:sldChg>
      <pc:sldChg chg="addSp delSp modSp add mod">
        <pc:chgData name="Kozachenko, Masha" userId="a0fa26e0-fbb3-4575-8167-475ea9001727" providerId="ADAL" clId="{21E65E01-2DFE-4514-BF3D-459BED2D29B0}" dt="2023-03-29T10:49:43.143" v="5943" actId="1035"/>
        <pc:sldMkLst>
          <pc:docMk/>
          <pc:sldMk cId="1793066408" sldId="2147139217"/>
        </pc:sldMkLst>
        <pc:graphicFrameChg chg="mod modGraphic">
          <ac:chgData name="Kozachenko, Masha" userId="a0fa26e0-fbb3-4575-8167-475ea9001727" providerId="ADAL" clId="{21E65E01-2DFE-4514-BF3D-459BED2D29B0}" dt="2023-03-29T10:49:37.965" v="5926"/>
          <ac:graphicFrameMkLst>
            <pc:docMk/>
            <pc:sldMk cId="1793066408" sldId="2147139217"/>
            <ac:graphicFrameMk id="8" creationId="{5A173568-A733-0359-3962-682088344892}"/>
          </ac:graphicFrameMkLst>
        </pc:graphicFrameChg>
        <pc:picChg chg="add del mod">
          <ac:chgData name="Kozachenko, Masha" userId="a0fa26e0-fbb3-4575-8167-475ea9001727" providerId="ADAL" clId="{21E65E01-2DFE-4514-BF3D-459BED2D29B0}" dt="2023-03-29T10:36:15.329" v="5695" actId="21"/>
          <ac:picMkLst>
            <pc:docMk/>
            <pc:sldMk cId="1793066408" sldId="2147139217"/>
            <ac:picMk id="4" creationId="{305AECC2-5E1F-AECD-C4CC-EDE424D10A00}"/>
          </ac:picMkLst>
        </pc:picChg>
        <pc:picChg chg="add mod">
          <ac:chgData name="Kozachenko, Masha" userId="a0fa26e0-fbb3-4575-8167-475ea9001727" providerId="ADAL" clId="{21E65E01-2DFE-4514-BF3D-459BED2D29B0}" dt="2023-03-29T10:49:43.143" v="5943" actId="1035"/>
          <ac:picMkLst>
            <pc:docMk/>
            <pc:sldMk cId="1793066408" sldId="2147139217"/>
            <ac:picMk id="5" creationId="{DE135240-1BDA-A506-88BD-53A7D3BE0F49}"/>
          </ac:picMkLst>
        </pc:picChg>
        <pc:picChg chg="add mod">
          <ac:chgData name="Kozachenko, Masha" userId="a0fa26e0-fbb3-4575-8167-475ea9001727" providerId="ADAL" clId="{21E65E01-2DFE-4514-BF3D-459BED2D29B0}" dt="2023-03-29T10:49:43.143" v="5943" actId="1035"/>
          <ac:picMkLst>
            <pc:docMk/>
            <pc:sldMk cId="1793066408" sldId="2147139217"/>
            <ac:picMk id="6" creationId="{68B5D269-5316-65B6-4739-5430CAD9BF62}"/>
          </ac:picMkLst>
        </pc:picChg>
        <pc:picChg chg="del mod">
          <ac:chgData name="Kozachenko, Masha" userId="a0fa26e0-fbb3-4575-8167-475ea9001727" providerId="ADAL" clId="{21E65E01-2DFE-4514-BF3D-459BED2D29B0}" dt="2023-03-29T10:36:16.647" v="5696" actId="478"/>
          <ac:picMkLst>
            <pc:docMk/>
            <pc:sldMk cId="1793066408" sldId="2147139217"/>
            <ac:picMk id="12" creationId="{58E3DFDB-4AEC-4628-4274-F65EF3F4288F}"/>
          </ac:picMkLst>
        </pc:picChg>
        <pc:picChg chg="del">
          <ac:chgData name="Kozachenko, Masha" userId="a0fa26e0-fbb3-4575-8167-475ea9001727" providerId="ADAL" clId="{21E65E01-2DFE-4514-BF3D-459BED2D29B0}" dt="2023-03-29T10:36:24.348" v="5700" actId="478"/>
          <ac:picMkLst>
            <pc:docMk/>
            <pc:sldMk cId="1793066408" sldId="2147139217"/>
            <ac:picMk id="17" creationId="{5143BA59-B0F5-EF70-009A-CA98FACA28EB}"/>
          </ac:picMkLst>
        </pc:picChg>
      </pc:sldChg>
      <pc:sldChg chg="addSp delSp modSp add mod">
        <pc:chgData name="Kozachenko, Masha" userId="a0fa26e0-fbb3-4575-8167-475ea9001727" providerId="ADAL" clId="{21E65E01-2DFE-4514-BF3D-459BED2D29B0}" dt="2023-03-29T10:50:05.154" v="5964" actId="1035"/>
        <pc:sldMkLst>
          <pc:docMk/>
          <pc:sldMk cId="2057749995" sldId="2147139218"/>
        </pc:sldMkLst>
        <pc:spChg chg="mod">
          <ac:chgData name="Kozachenko, Masha" userId="a0fa26e0-fbb3-4575-8167-475ea9001727" providerId="ADAL" clId="{21E65E01-2DFE-4514-BF3D-459BED2D29B0}" dt="2023-03-29T10:37:44.850" v="5716" actId="20577"/>
          <ac:spMkLst>
            <pc:docMk/>
            <pc:sldMk cId="2057749995" sldId="2147139218"/>
            <ac:spMk id="3" creationId="{35B318F4-F43A-8120-5FDA-65B114055EC0}"/>
          </ac:spMkLst>
        </pc:spChg>
        <pc:graphicFrameChg chg="mod modGraphic">
          <ac:chgData name="Kozachenko, Masha" userId="a0fa26e0-fbb3-4575-8167-475ea9001727" providerId="ADAL" clId="{21E65E01-2DFE-4514-BF3D-459BED2D29B0}" dt="2023-03-29T10:49:58.330" v="5947"/>
          <ac:graphicFrameMkLst>
            <pc:docMk/>
            <pc:sldMk cId="2057749995" sldId="2147139218"/>
            <ac:graphicFrameMk id="8" creationId="{5A173568-A733-0359-3962-682088344892}"/>
          </ac:graphicFrameMkLst>
        </pc:graphicFrameChg>
        <pc:picChg chg="add mod">
          <ac:chgData name="Kozachenko, Masha" userId="a0fa26e0-fbb3-4575-8167-475ea9001727" providerId="ADAL" clId="{21E65E01-2DFE-4514-BF3D-459BED2D29B0}" dt="2023-03-29T10:50:05.154" v="5964" actId="1035"/>
          <ac:picMkLst>
            <pc:docMk/>
            <pc:sldMk cId="2057749995" sldId="2147139218"/>
            <ac:picMk id="2" creationId="{0A918C2F-84B6-11A6-8436-5F764E89EEE1}"/>
          </ac:picMkLst>
        </pc:picChg>
        <pc:picChg chg="add mod">
          <ac:chgData name="Kozachenko, Masha" userId="a0fa26e0-fbb3-4575-8167-475ea9001727" providerId="ADAL" clId="{21E65E01-2DFE-4514-BF3D-459BED2D29B0}" dt="2023-03-29T10:50:05.154" v="5964" actId="1035"/>
          <ac:picMkLst>
            <pc:docMk/>
            <pc:sldMk cId="2057749995" sldId="2147139218"/>
            <ac:picMk id="4" creationId="{EDFF4BB1-8438-5BF8-F957-0408DC927D24}"/>
          </ac:picMkLst>
        </pc:picChg>
        <pc:picChg chg="del">
          <ac:chgData name="Kozachenko, Masha" userId="a0fa26e0-fbb3-4575-8167-475ea9001727" providerId="ADAL" clId="{21E65E01-2DFE-4514-BF3D-459BED2D29B0}" dt="2023-03-29T10:40:12.113" v="5760" actId="478"/>
          <ac:picMkLst>
            <pc:docMk/>
            <pc:sldMk cId="2057749995" sldId="2147139218"/>
            <ac:picMk id="5" creationId="{DE135240-1BDA-A506-88BD-53A7D3BE0F49}"/>
          </ac:picMkLst>
        </pc:picChg>
        <pc:picChg chg="del">
          <ac:chgData name="Kozachenko, Masha" userId="a0fa26e0-fbb3-4575-8167-475ea9001727" providerId="ADAL" clId="{21E65E01-2DFE-4514-BF3D-459BED2D29B0}" dt="2023-03-29T10:40:12.113" v="5760" actId="478"/>
          <ac:picMkLst>
            <pc:docMk/>
            <pc:sldMk cId="2057749995" sldId="2147139218"/>
            <ac:picMk id="6" creationId="{68B5D269-5316-65B6-4739-5430CAD9BF62}"/>
          </ac:picMkLst>
        </pc:picChg>
      </pc:sldChg>
      <pc:sldChg chg="addSp delSp modSp add mod">
        <pc:chgData name="Kozachenko, Masha" userId="a0fa26e0-fbb3-4575-8167-475ea9001727" providerId="ADAL" clId="{21E65E01-2DFE-4514-BF3D-459BED2D29B0}" dt="2023-03-29T10:51:06.704" v="6005" actId="1076"/>
        <pc:sldMkLst>
          <pc:docMk/>
          <pc:sldMk cId="2653138105" sldId="2147139219"/>
        </pc:sldMkLst>
        <pc:spChg chg="add mod">
          <ac:chgData name="Kozachenko, Masha" userId="a0fa26e0-fbb3-4575-8167-475ea9001727" providerId="ADAL" clId="{21E65E01-2DFE-4514-BF3D-459BED2D29B0}" dt="2023-03-29T10:51:06.704" v="6005" actId="1076"/>
          <ac:spMkLst>
            <pc:docMk/>
            <pc:sldMk cId="2653138105" sldId="2147139219"/>
            <ac:spMk id="5" creationId="{6E448C49-1930-97E8-EF88-5E4B52AC79B9}"/>
          </ac:spMkLst>
        </pc:spChg>
        <pc:graphicFrameChg chg="mod modGraphic">
          <ac:chgData name="Kozachenko, Masha" userId="a0fa26e0-fbb3-4575-8167-475ea9001727" providerId="ADAL" clId="{21E65E01-2DFE-4514-BF3D-459BED2D29B0}" dt="2023-03-29T10:50:18.010" v="5968"/>
          <ac:graphicFrameMkLst>
            <pc:docMk/>
            <pc:sldMk cId="2653138105" sldId="2147139219"/>
            <ac:graphicFrameMk id="8" creationId="{5A173568-A733-0359-3962-682088344892}"/>
          </ac:graphicFrameMkLst>
        </pc:graphicFrameChg>
        <pc:picChg chg="del mod">
          <ac:chgData name="Kozachenko, Masha" userId="a0fa26e0-fbb3-4575-8167-475ea9001727" providerId="ADAL" clId="{21E65E01-2DFE-4514-BF3D-459BED2D29B0}" dt="2023-03-29T10:50:21.079" v="5969" actId="478"/>
          <ac:picMkLst>
            <pc:docMk/>
            <pc:sldMk cId="2653138105" sldId="2147139219"/>
            <ac:picMk id="2" creationId="{0A918C2F-84B6-11A6-8436-5F764E89EEE1}"/>
          </ac:picMkLst>
        </pc:picChg>
        <pc:picChg chg="del mod">
          <ac:chgData name="Kozachenko, Masha" userId="a0fa26e0-fbb3-4575-8167-475ea9001727" providerId="ADAL" clId="{21E65E01-2DFE-4514-BF3D-459BED2D29B0}" dt="2023-03-29T10:50:21.079" v="5969" actId="478"/>
          <ac:picMkLst>
            <pc:docMk/>
            <pc:sldMk cId="2653138105" sldId="2147139219"/>
            <ac:picMk id="4" creationId="{EDFF4BB1-8438-5BF8-F957-0408DC927D24}"/>
          </ac:picMkLst>
        </pc:picChg>
        <pc:picChg chg="add del mod">
          <ac:chgData name="Kozachenko, Masha" userId="a0fa26e0-fbb3-4575-8167-475ea9001727" providerId="ADAL" clId="{21E65E01-2DFE-4514-BF3D-459BED2D29B0}" dt="2023-03-29T10:50:28.064" v="5971"/>
          <ac:picMkLst>
            <pc:docMk/>
            <pc:sldMk cId="2653138105" sldId="2147139219"/>
            <ac:picMk id="6" creationId="{DBEBBF55-50D9-E10E-D1AD-8FBD5C7DB315}"/>
          </ac:picMkLst>
        </pc:picChg>
        <pc:picChg chg="add del mod">
          <ac:chgData name="Kozachenko, Masha" userId="a0fa26e0-fbb3-4575-8167-475ea9001727" providerId="ADAL" clId="{21E65E01-2DFE-4514-BF3D-459BED2D29B0}" dt="2023-03-29T10:50:28.064" v="5971"/>
          <ac:picMkLst>
            <pc:docMk/>
            <pc:sldMk cId="2653138105" sldId="2147139219"/>
            <ac:picMk id="7" creationId="{1B4FA87D-A3CE-8406-458F-C83FC79F2F06}"/>
          </ac:picMkLst>
        </pc:picChg>
        <pc:picChg chg="add mod">
          <ac:chgData name="Kozachenko, Masha" userId="a0fa26e0-fbb3-4575-8167-475ea9001727" providerId="ADAL" clId="{21E65E01-2DFE-4514-BF3D-459BED2D29B0}" dt="2023-03-29T10:50:43.509" v="6000" actId="1036"/>
          <ac:picMkLst>
            <pc:docMk/>
            <pc:sldMk cId="2653138105" sldId="2147139219"/>
            <ac:picMk id="9" creationId="{51E07D66-0B66-34B2-A733-7FB0DC8BC6EF}"/>
          </ac:picMkLst>
        </pc:picChg>
        <pc:picChg chg="add mod">
          <ac:chgData name="Kozachenko, Masha" userId="a0fa26e0-fbb3-4575-8167-475ea9001727" providerId="ADAL" clId="{21E65E01-2DFE-4514-BF3D-459BED2D29B0}" dt="2023-03-29T10:50:43.509" v="6000" actId="1036"/>
          <ac:picMkLst>
            <pc:docMk/>
            <pc:sldMk cId="2653138105" sldId="2147139219"/>
            <ac:picMk id="10" creationId="{9444DF77-249B-92BA-41A7-EC646393F554}"/>
          </ac:picMkLst>
        </pc:picChg>
      </pc:sldChg>
      <pc:sldChg chg="addSp delSp modSp add mod">
        <pc:chgData name="Kozachenko, Masha" userId="a0fa26e0-fbb3-4575-8167-475ea9001727" providerId="ADAL" clId="{21E65E01-2DFE-4514-BF3D-459BED2D29B0}" dt="2023-03-29T10:54:38.970" v="6081" actId="1036"/>
        <pc:sldMkLst>
          <pc:docMk/>
          <pc:sldMk cId="3058917827" sldId="2147139220"/>
        </pc:sldMkLst>
        <pc:spChg chg="del">
          <ac:chgData name="Kozachenko, Masha" userId="a0fa26e0-fbb3-4575-8167-475ea9001727" providerId="ADAL" clId="{21E65E01-2DFE-4514-BF3D-459BED2D29B0}" dt="2023-03-29T10:52:22.343" v="6014" actId="478"/>
          <ac:spMkLst>
            <pc:docMk/>
            <pc:sldMk cId="3058917827" sldId="2147139220"/>
            <ac:spMk id="5" creationId="{6E448C49-1930-97E8-EF88-5E4B52AC79B9}"/>
          </ac:spMkLst>
        </pc:spChg>
        <pc:graphicFrameChg chg="mod modGraphic">
          <ac:chgData name="Kozachenko, Masha" userId="a0fa26e0-fbb3-4575-8167-475ea9001727" providerId="ADAL" clId="{21E65E01-2DFE-4514-BF3D-459BED2D29B0}" dt="2023-03-29T10:54:26.158" v="6054" actId="20577"/>
          <ac:graphicFrameMkLst>
            <pc:docMk/>
            <pc:sldMk cId="3058917827" sldId="2147139220"/>
            <ac:graphicFrameMk id="8" creationId="{5A173568-A733-0359-3962-682088344892}"/>
          </ac:graphicFrameMkLst>
        </pc:graphicFrameChg>
        <pc:picChg chg="add mod">
          <ac:chgData name="Kozachenko, Masha" userId="a0fa26e0-fbb3-4575-8167-475ea9001727" providerId="ADAL" clId="{21E65E01-2DFE-4514-BF3D-459BED2D29B0}" dt="2023-03-29T10:54:38.970" v="6081" actId="1036"/>
          <ac:picMkLst>
            <pc:docMk/>
            <pc:sldMk cId="3058917827" sldId="2147139220"/>
            <ac:picMk id="2" creationId="{BF8F9FF1-2C5D-455E-6F52-927FD34012F2}"/>
          </ac:picMkLst>
        </pc:picChg>
        <pc:picChg chg="add mod">
          <ac:chgData name="Kozachenko, Masha" userId="a0fa26e0-fbb3-4575-8167-475ea9001727" providerId="ADAL" clId="{21E65E01-2DFE-4514-BF3D-459BED2D29B0}" dt="2023-03-29T10:54:38.970" v="6081" actId="1036"/>
          <ac:picMkLst>
            <pc:docMk/>
            <pc:sldMk cId="3058917827" sldId="2147139220"/>
            <ac:picMk id="4" creationId="{E0AB62E8-C6E1-540A-F61B-B3F29E081867}"/>
          </ac:picMkLst>
        </pc:picChg>
        <pc:picChg chg="del">
          <ac:chgData name="Kozachenko, Masha" userId="a0fa26e0-fbb3-4575-8167-475ea9001727" providerId="ADAL" clId="{21E65E01-2DFE-4514-BF3D-459BED2D29B0}" dt="2023-03-29T10:54:18.770" v="6051" actId="478"/>
          <ac:picMkLst>
            <pc:docMk/>
            <pc:sldMk cId="3058917827" sldId="2147139220"/>
            <ac:picMk id="9" creationId="{51E07D66-0B66-34B2-A733-7FB0DC8BC6EF}"/>
          </ac:picMkLst>
        </pc:picChg>
        <pc:picChg chg="del">
          <ac:chgData name="Kozachenko, Masha" userId="a0fa26e0-fbb3-4575-8167-475ea9001727" providerId="ADAL" clId="{21E65E01-2DFE-4514-BF3D-459BED2D29B0}" dt="2023-03-29T10:54:20.418" v="6052" actId="478"/>
          <ac:picMkLst>
            <pc:docMk/>
            <pc:sldMk cId="3058917827" sldId="2147139220"/>
            <ac:picMk id="10" creationId="{9444DF77-249B-92BA-41A7-EC646393F554}"/>
          </ac:picMkLst>
        </pc:picChg>
      </pc:sldChg>
      <pc:sldMasterChg chg="delSp modSp mod delSldLayout modSldLayout">
        <pc:chgData name="Kozachenko, Masha" userId="a0fa26e0-fbb3-4575-8167-475ea9001727" providerId="ADAL" clId="{21E65E01-2DFE-4514-BF3D-459BED2D29B0}" dt="2023-03-28T19:24:58.869" v="4249" actId="2696"/>
        <pc:sldMasterMkLst>
          <pc:docMk/>
          <pc:sldMasterMk cId="2498071733" sldId="2147483648"/>
        </pc:sldMasterMkLst>
        <pc:spChg chg="del">
          <ac:chgData name="Kozachenko, Masha" userId="a0fa26e0-fbb3-4575-8167-475ea9001727" providerId="ADAL" clId="{21E65E01-2DFE-4514-BF3D-459BED2D29B0}" dt="2023-03-28T19:21:04.700" v="4210" actId="478"/>
          <ac:spMkLst>
            <pc:docMk/>
            <pc:sldMasterMk cId="2498071733" sldId="2147483648"/>
            <ac:spMk id="2" creationId="{0DB03B3A-2E64-E057-8E08-0F92FC9F7E36}"/>
          </ac:spMkLst>
        </pc:spChg>
        <pc:spChg chg="del">
          <ac:chgData name="Kozachenko, Masha" userId="a0fa26e0-fbb3-4575-8167-475ea9001727" providerId="ADAL" clId="{21E65E01-2DFE-4514-BF3D-459BED2D29B0}" dt="2023-03-28T19:21:04.700" v="4210" actId="478"/>
          <ac:spMkLst>
            <pc:docMk/>
            <pc:sldMasterMk cId="2498071733" sldId="2147483648"/>
            <ac:spMk id="3" creationId="{FD75C6C7-A88D-7819-BCEE-980A290DA64C}"/>
          </ac:spMkLst>
        </pc:spChg>
        <pc:spChg chg="del">
          <ac:chgData name="Kozachenko, Masha" userId="a0fa26e0-fbb3-4575-8167-475ea9001727" providerId="ADAL" clId="{21E65E01-2DFE-4514-BF3D-459BED2D29B0}" dt="2023-03-28T19:21:04.700" v="4210" actId="478"/>
          <ac:spMkLst>
            <pc:docMk/>
            <pc:sldMasterMk cId="2498071733" sldId="2147483648"/>
            <ac:spMk id="4" creationId="{4D57C93C-8220-231B-62CA-4510003264AA}"/>
          </ac:spMkLst>
        </pc:spChg>
        <pc:spChg chg="del">
          <ac:chgData name="Kozachenko, Masha" userId="a0fa26e0-fbb3-4575-8167-475ea9001727" providerId="ADAL" clId="{21E65E01-2DFE-4514-BF3D-459BED2D29B0}" dt="2023-03-28T19:21:04.700" v="4210" actId="478"/>
          <ac:spMkLst>
            <pc:docMk/>
            <pc:sldMasterMk cId="2498071733" sldId="2147483648"/>
            <ac:spMk id="5" creationId="{108164DD-6B3D-05CE-284E-3CDAC3DBD5E5}"/>
          </ac:spMkLst>
        </pc:spChg>
        <pc:spChg chg="del">
          <ac:chgData name="Kozachenko, Masha" userId="a0fa26e0-fbb3-4575-8167-475ea9001727" providerId="ADAL" clId="{21E65E01-2DFE-4514-BF3D-459BED2D29B0}" dt="2023-03-28T19:21:04.700" v="4210" actId="478"/>
          <ac:spMkLst>
            <pc:docMk/>
            <pc:sldMasterMk cId="2498071733" sldId="2147483648"/>
            <ac:spMk id="6" creationId="{94927DAC-CA10-8291-3A8B-6DD8F72116B8}"/>
          </ac:spMkLst>
        </pc:spChg>
        <pc:sldLayoutChg chg="addSp delSp modSp mod">
          <pc:chgData name="Kozachenko, Masha" userId="a0fa26e0-fbb3-4575-8167-475ea9001727" providerId="ADAL" clId="{21E65E01-2DFE-4514-BF3D-459BED2D29B0}" dt="2023-03-28T19:21:09.567" v="4212"/>
          <pc:sldLayoutMkLst>
            <pc:docMk/>
            <pc:sldMasterMk cId="2498071733" sldId="2147483648"/>
            <pc:sldLayoutMk cId="1783039699" sldId="2147483649"/>
          </pc:sldLayoutMkLst>
          <pc:spChg chg="del">
            <ac:chgData name="Kozachenko, Masha" userId="a0fa26e0-fbb3-4575-8167-475ea9001727" providerId="ADAL" clId="{21E65E01-2DFE-4514-BF3D-459BED2D29B0}" dt="2023-03-28T19:21:08.816" v="4211" actId="478"/>
            <ac:spMkLst>
              <pc:docMk/>
              <pc:sldMasterMk cId="2498071733" sldId="2147483648"/>
              <pc:sldLayoutMk cId="1783039699" sldId="2147483649"/>
              <ac:spMk id="2" creationId="{BEAEAF5E-2973-C70D-1240-7DF27E893956}"/>
            </ac:spMkLst>
          </pc:spChg>
          <pc:spChg chg="del">
            <ac:chgData name="Kozachenko, Masha" userId="a0fa26e0-fbb3-4575-8167-475ea9001727" providerId="ADAL" clId="{21E65E01-2DFE-4514-BF3D-459BED2D29B0}" dt="2023-03-28T19:21:08.816" v="4211" actId="478"/>
            <ac:spMkLst>
              <pc:docMk/>
              <pc:sldMasterMk cId="2498071733" sldId="2147483648"/>
              <pc:sldLayoutMk cId="1783039699" sldId="2147483649"/>
              <ac:spMk id="3" creationId="{E7FA2DA9-B093-228D-B970-34AADF744917}"/>
            </ac:spMkLst>
          </pc:spChg>
          <pc:spChg chg="del">
            <ac:chgData name="Kozachenko, Masha" userId="a0fa26e0-fbb3-4575-8167-475ea9001727" providerId="ADAL" clId="{21E65E01-2DFE-4514-BF3D-459BED2D29B0}" dt="2023-03-28T19:21:08.816" v="4211" actId="478"/>
            <ac:spMkLst>
              <pc:docMk/>
              <pc:sldMasterMk cId="2498071733" sldId="2147483648"/>
              <pc:sldLayoutMk cId="1783039699" sldId="2147483649"/>
              <ac:spMk id="4" creationId="{060A7506-1209-8BBA-AEAE-00DD824A96DF}"/>
            </ac:spMkLst>
          </pc:spChg>
          <pc:spChg chg="del">
            <ac:chgData name="Kozachenko, Masha" userId="a0fa26e0-fbb3-4575-8167-475ea9001727" providerId="ADAL" clId="{21E65E01-2DFE-4514-BF3D-459BED2D29B0}" dt="2023-03-28T19:21:08.816" v="4211" actId="478"/>
            <ac:spMkLst>
              <pc:docMk/>
              <pc:sldMasterMk cId="2498071733" sldId="2147483648"/>
              <pc:sldLayoutMk cId="1783039699" sldId="2147483649"/>
              <ac:spMk id="5" creationId="{78B694B8-E0A2-1B48-F469-FAC2D53F6B07}"/>
            </ac:spMkLst>
          </pc:spChg>
          <pc:spChg chg="del">
            <ac:chgData name="Kozachenko, Masha" userId="a0fa26e0-fbb3-4575-8167-475ea9001727" providerId="ADAL" clId="{21E65E01-2DFE-4514-BF3D-459BED2D29B0}" dt="2023-03-28T19:21:08.816" v="4211" actId="478"/>
            <ac:spMkLst>
              <pc:docMk/>
              <pc:sldMasterMk cId="2498071733" sldId="2147483648"/>
              <pc:sldLayoutMk cId="1783039699" sldId="2147483649"/>
              <ac:spMk id="6" creationId="{CC51859B-DAA2-DD60-4C0B-28100072D756}"/>
            </ac:spMkLst>
          </pc:spChg>
          <pc:spChg chg="add mod">
            <ac:chgData name="Kozachenko, Masha" userId="a0fa26e0-fbb3-4575-8167-475ea9001727" providerId="ADAL" clId="{21E65E01-2DFE-4514-BF3D-459BED2D29B0}" dt="2023-03-28T19:21:09.567" v="4212"/>
            <ac:spMkLst>
              <pc:docMk/>
              <pc:sldMasterMk cId="2498071733" sldId="2147483648"/>
              <pc:sldLayoutMk cId="1783039699" sldId="2147483649"/>
              <ac:spMk id="8" creationId="{768F3BAF-BF54-C454-97E5-120E46E6F630}"/>
            </ac:spMkLst>
          </pc:spChg>
          <pc:picChg chg="add mod">
            <ac:chgData name="Kozachenko, Masha" userId="a0fa26e0-fbb3-4575-8167-475ea9001727" providerId="ADAL" clId="{21E65E01-2DFE-4514-BF3D-459BED2D29B0}" dt="2023-03-28T19:21:09.567" v="4212"/>
            <ac:picMkLst>
              <pc:docMk/>
              <pc:sldMasterMk cId="2498071733" sldId="2147483648"/>
              <pc:sldLayoutMk cId="1783039699" sldId="2147483649"/>
              <ac:picMk id="7" creationId="{B93588CE-72D7-6769-B7B4-4ECFE8BA1F0D}"/>
            </ac:picMkLst>
          </pc:picChg>
          <pc:picChg chg="add mod">
            <ac:chgData name="Kozachenko, Masha" userId="a0fa26e0-fbb3-4575-8167-475ea9001727" providerId="ADAL" clId="{21E65E01-2DFE-4514-BF3D-459BED2D29B0}" dt="2023-03-28T19:21:09.567" v="4212"/>
            <ac:picMkLst>
              <pc:docMk/>
              <pc:sldMasterMk cId="2498071733" sldId="2147483648"/>
              <pc:sldLayoutMk cId="1783039699" sldId="2147483649"/>
              <ac:picMk id="9" creationId="{83C172CB-B15C-01C4-2D3A-3F7BD10D96DE}"/>
            </ac:picMkLst>
          </pc:picChg>
        </pc:sldLayoutChg>
        <pc:sldLayoutChg chg="addSp delSp modSp mod">
          <pc:chgData name="Kozachenko, Masha" userId="a0fa26e0-fbb3-4575-8167-475ea9001727" providerId="ADAL" clId="{21E65E01-2DFE-4514-BF3D-459BED2D29B0}" dt="2023-03-28T19:21:46.834" v="4218"/>
          <pc:sldLayoutMkLst>
            <pc:docMk/>
            <pc:sldMasterMk cId="2498071733" sldId="2147483648"/>
            <pc:sldLayoutMk cId="1953784693" sldId="2147483650"/>
          </pc:sldLayoutMkLst>
          <pc:spChg chg="del">
            <ac:chgData name="Kozachenko, Masha" userId="a0fa26e0-fbb3-4575-8167-475ea9001727" providerId="ADAL" clId="{21E65E01-2DFE-4514-BF3D-459BED2D29B0}" dt="2023-03-28T19:21:46.384" v="4217" actId="478"/>
            <ac:spMkLst>
              <pc:docMk/>
              <pc:sldMasterMk cId="2498071733" sldId="2147483648"/>
              <pc:sldLayoutMk cId="1953784693" sldId="2147483650"/>
              <ac:spMk id="2" creationId="{23F934B7-A4B7-D1B1-FE36-E49B174073EF}"/>
            </ac:spMkLst>
          </pc:spChg>
          <pc:spChg chg="del">
            <ac:chgData name="Kozachenko, Masha" userId="a0fa26e0-fbb3-4575-8167-475ea9001727" providerId="ADAL" clId="{21E65E01-2DFE-4514-BF3D-459BED2D29B0}" dt="2023-03-28T19:21:46.384" v="4217" actId="478"/>
            <ac:spMkLst>
              <pc:docMk/>
              <pc:sldMasterMk cId="2498071733" sldId="2147483648"/>
              <pc:sldLayoutMk cId="1953784693" sldId="2147483650"/>
              <ac:spMk id="3" creationId="{7FF5808B-2D42-A097-26F1-4F2431C1CF4C}"/>
            </ac:spMkLst>
          </pc:spChg>
          <pc:spChg chg="del">
            <ac:chgData name="Kozachenko, Masha" userId="a0fa26e0-fbb3-4575-8167-475ea9001727" providerId="ADAL" clId="{21E65E01-2DFE-4514-BF3D-459BED2D29B0}" dt="2023-03-28T19:21:46.384" v="4217" actId="478"/>
            <ac:spMkLst>
              <pc:docMk/>
              <pc:sldMasterMk cId="2498071733" sldId="2147483648"/>
              <pc:sldLayoutMk cId="1953784693" sldId="2147483650"/>
              <ac:spMk id="4" creationId="{57397A2D-5180-8C2A-9E69-A9A592BBFBAB}"/>
            </ac:spMkLst>
          </pc:spChg>
          <pc:spChg chg="del">
            <ac:chgData name="Kozachenko, Masha" userId="a0fa26e0-fbb3-4575-8167-475ea9001727" providerId="ADAL" clId="{21E65E01-2DFE-4514-BF3D-459BED2D29B0}" dt="2023-03-28T19:21:46.384" v="4217" actId="478"/>
            <ac:spMkLst>
              <pc:docMk/>
              <pc:sldMasterMk cId="2498071733" sldId="2147483648"/>
              <pc:sldLayoutMk cId="1953784693" sldId="2147483650"/>
              <ac:spMk id="5" creationId="{E922845B-F5F3-5A84-359D-15D33DD519BF}"/>
            </ac:spMkLst>
          </pc:spChg>
          <pc:spChg chg="del">
            <ac:chgData name="Kozachenko, Masha" userId="a0fa26e0-fbb3-4575-8167-475ea9001727" providerId="ADAL" clId="{21E65E01-2DFE-4514-BF3D-459BED2D29B0}" dt="2023-03-28T19:21:46.384" v="4217" actId="478"/>
            <ac:spMkLst>
              <pc:docMk/>
              <pc:sldMasterMk cId="2498071733" sldId="2147483648"/>
              <pc:sldLayoutMk cId="1953784693" sldId="2147483650"/>
              <ac:spMk id="6" creationId="{66361203-B862-D24C-95FB-97D9B0822669}"/>
            </ac:spMkLst>
          </pc:spChg>
          <pc:picChg chg="add mod">
            <ac:chgData name="Kozachenko, Masha" userId="a0fa26e0-fbb3-4575-8167-475ea9001727" providerId="ADAL" clId="{21E65E01-2DFE-4514-BF3D-459BED2D29B0}" dt="2023-03-28T19:21:46.834" v="4218"/>
            <ac:picMkLst>
              <pc:docMk/>
              <pc:sldMasterMk cId="2498071733" sldId="2147483648"/>
              <pc:sldLayoutMk cId="1953784693" sldId="2147483650"/>
              <ac:picMk id="7" creationId="{AEB810C7-30BD-D02F-E080-3047CE140C5F}"/>
            </ac:picMkLst>
          </pc:picChg>
          <pc:picChg chg="add mod">
            <ac:chgData name="Kozachenko, Masha" userId="a0fa26e0-fbb3-4575-8167-475ea9001727" providerId="ADAL" clId="{21E65E01-2DFE-4514-BF3D-459BED2D29B0}" dt="2023-03-28T19:21:46.834" v="4218"/>
            <ac:picMkLst>
              <pc:docMk/>
              <pc:sldMasterMk cId="2498071733" sldId="2147483648"/>
              <pc:sldLayoutMk cId="1953784693" sldId="2147483650"/>
              <ac:picMk id="8" creationId="{CF20DD2E-EC4A-3FCA-468B-3449A42BC194}"/>
            </ac:picMkLst>
          </pc:picChg>
          <pc:picChg chg="add mod">
            <ac:chgData name="Kozachenko, Masha" userId="a0fa26e0-fbb3-4575-8167-475ea9001727" providerId="ADAL" clId="{21E65E01-2DFE-4514-BF3D-459BED2D29B0}" dt="2023-03-28T19:21:46.834" v="4218"/>
            <ac:picMkLst>
              <pc:docMk/>
              <pc:sldMasterMk cId="2498071733" sldId="2147483648"/>
              <pc:sldLayoutMk cId="1953784693" sldId="2147483650"/>
              <ac:picMk id="9" creationId="{AE0079D8-BC6E-F095-6CB4-3DE070ECF299}"/>
            </ac:picMkLst>
          </pc:picChg>
        </pc:sldLayoutChg>
        <pc:sldLayoutChg chg="addSp delSp modSp mod">
          <pc:chgData name="Kozachenko, Masha" userId="a0fa26e0-fbb3-4575-8167-475ea9001727" providerId="ADAL" clId="{21E65E01-2DFE-4514-BF3D-459BED2D29B0}" dt="2023-03-28T19:22:28.639" v="4223"/>
          <pc:sldLayoutMkLst>
            <pc:docMk/>
            <pc:sldMasterMk cId="2498071733" sldId="2147483648"/>
            <pc:sldLayoutMk cId="1362681050" sldId="2147483651"/>
          </pc:sldLayoutMkLst>
          <pc:spChg chg="del">
            <ac:chgData name="Kozachenko, Masha" userId="a0fa26e0-fbb3-4575-8167-475ea9001727" providerId="ADAL" clId="{21E65E01-2DFE-4514-BF3D-459BED2D29B0}" dt="2023-03-28T19:22:27.986" v="4222" actId="478"/>
            <ac:spMkLst>
              <pc:docMk/>
              <pc:sldMasterMk cId="2498071733" sldId="2147483648"/>
              <pc:sldLayoutMk cId="1362681050" sldId="2147483651"/>
              <ac:spMk id="2" creationId="{382DDCAC-D644-57DF-4AEB-CF1BCD2BF455}"/>
            </ac:spMkLst>
          </pc:spChg>
          <pc:spChg chg="del">
            <ac:chgData name="Kozachenko, Masha" userId="a0fa26e0-fbb3-4575-8167-475ea9001727" providerId="ADAL" clId="{21E65E01-2DFE-4514-BF3D-459BED2D29B0}" dt="2023-03-28T19:22:27.986" v="4222" actId="478"/>
            <ac:spMkLst>
              <pc:docMk/>
              <pc:sldMasterMk cId="2498071733" sldId="2147483648"/>
              <pc:sldLayoutMk cId="1362681050" sldId="2147483651"/>
              <ac:spMk id="3" creationId="{36A246CE-5BA2-5CE8-6A53-359B595E6DBF}"/>
            </ac:spMkLst>
          </pc:spChg>
          <pc:spChg chg="del">
            <ac:chgData name="Kozachenko, Masha" userId="a0fa26e0-fbb3-4575-8167-475ea9001727" providerId="ADAL" clId="{21E65E01-2DFE-4514-BF3D-459BED2D29B0}" dt="2023-03-28T19:22:27.986" v="4222" actId="478"/>
            <ac:spMkLst>
              <pc:docMk/>
              <pc:sldMasterMk cId="2498071733" sldId="2147483648"/>
              <pc:sldLayoutMk cId="1362681050" sldId="2147483651"/>
              <ac:spMk id="4" creationId="{B22E5F94-C4D2-4D07-DBD7-2B3ECD30688A}"/>
            </ac:spMkLst>
          </pc:spChg>
          <pc:spChg chg="del">
            <ac:chgData name="Kozachenko, Masha" userId="a0fa26e0-fbb3-4575-8167-475ea9001727" providerId="ADAL" clId="{21E65E01-2DFE-4514-BF3D-459BED2D29B0}" dt="2023-03-28T19:22:27.986" v="4222" actId="478"/>
            <ac:spMkLst>
              <pc:docMk/>
              <pc:sldMasterMk cId="2498071733" sldId="2147483648"/>
              <pc:sldLayoutMk cId="1362681050" sldId="2147483651"/>
              <ac:spMk id="5" creationId="{31CE07E0-4C5E-7E4E-A37B-1941CDA60E05}"/>
            </ac:spMkLst>
          </pc:spChg>
          <pc:spChg chg="del">
            <ac:chgData name="Kozachenko, Masha" userId="a0fa26e0-fbb3-4575-8167-475ea9001727" providerId="ADAL" clId="{21E65E01-2DFE-4514-BF3D-459BED2D29B0}" dt="2023-03-28T19:22:27.986" v="4222" actId="478"/>
            <ac:spMkLst>
              <pc:docMk/>
              <pc:sldMasterMk cId="2498071733" sldId="2147483648"/>
              <pc:sldLayoutMk cId="1362681050" sldId="2147483651"/>
              <ac:spMk id="6" creationId="{D9C49892-04F3-1859-8B80-B67C07D3AECA}"/>
            </ac:spMkLst>
          </pc:spChg>
          <pc:spChg chg="add mod">
            <ac:chgData name="Kozachenko, Masha" userId="a0fa26e0-fbb3-4575-8167-475ea9001727" providerId="ADAL" clId="{21E65E01-2DFE-4514-BF3D-459BED2D29B0}" dt="2023-03-28T19:22:28.639" v="4223"/>
            <ac:spMkLst>
              <pc:docMk/>
              <pc:sldMasterMk cId="2498071733" sldId="2147483648"/>
              <pc:sldLayoutMk cId="1362681050" sldId="2147483651"/>
              <ac:spMk id="7" creationId="{0F2CA019-76D0-ECA8-7878-E39F0BAB29F5}"/>
            </ac:spMkLst>
          </pc:spChg>
          <pc:picChg chg="add mod">
            <ac:chgData name="Kozachenko, Masha" userId="a0fa26e0-fbb3-4575-8167-475ea9001727" providerId="ADAL" clId="{21E65E01-2DFE-4514-BF3D-459BED2D29B0}" dt="2023-03-28T19:22:28.639" v="4223"/>
            <ac:picMkLst>
              <pc:docMk/>
              <pc:sldMasterMk cId="2498071733" sldId="2147483648"/>
              <pc:sldLayoutMk cId="1362681050" sldId="2147483651"/>
              <ac:picMk id="8" creationId="{865AB9F1-7C51-0C07-E7E8-07134DB96B6E}"/>
            </ac:picMkLst>
          </pc:picChg>
        </pc:sldLayoutChg>
        <pc:sldLayoutChg chg="addSp delSp modSp mod">
          <pc:chgData name="Kozachenko, Masha" userId="a0fa26e0-fbb3-4575-8167-475ea9001727" providerId="ADAL" clId="{21E65E01-2DFE-4514-BF3D-459BED2D29B0}" dt="2023-03-28T19:23:37.268" v="4232"/>
          <pc:sldLayoutMkLst>
            <pc:docMk/>
            <pc:sldMasterMk cId="2498071733" sldId="2147483648"/>
            <pc:sldLayoutMk cId="889161203" sldId="2147483652"/>
          </pc:sldLayoutMkLst>
          <pc:spChg chg="del">
            <ac:chgData name="Kozachenko, Masha" userId="a0fa26e0-fbb3-4575-8167-475ea9001727" providerId="ADAL" clId="{21E65E01-2DFE-4514-BF3D-459BED2D29B0}" dt="2023-03-28T19:23:36.220" v="4231" actId="478"/>
            <ac:spMkLst>
              <pc:docMk/>
              <pc:sldMasterMk cId="2498071733" sldId="2147483648"/>
              <pc:sldLayoutMk cId="889161203" sldId="2147483652"/>
              <ac:spMk id="2" creationId="{7BB93EA3-5E2A-E492-0172-684E466BD598}"/>
            </ac:spMkLst>
          </pc:spChg>
          <pc:spChg chg="del">
            <ac:chgData name="Kozachenko, Masha" userId="a0fa26e0-fbb3-4575-8167-475ea9001727" providerId="ADAL" clId="{21E65E01-2DFE-4514-BF3D-459BED2D29B0}" dt="2023-03-28T19:23:36.220" v="4231" actId="478"/>
            <ac:spMkLst>
              <pc:docMk/>
              <pc:sldMasterMk cId="2498071733" sldId="2147483648"/>
              <pc:sldLayoutMk cId="889161203" sldId="2147483652"/>
              <ac:spMk id="3" creationId="{8DF69246-CBC2-0BE7-628E-8FA26AA28B85}"/>
            </ac:spMkLst>
          </pc:spChg>
          <pc:spChg chg="del">
            <ac:chgData name="Kozachenko, Masha" userId="a0fa26e0-fbb3-4575-8167-475ea9001727" providerId="ADAL" clId="{21E65E01-2DFE-4514-BF3D-459BED2D29B0}" dt="2023-03-28T19:23:36.220" v="4231" actId="478"/>
            <ac:spMkLst>
              <pc:docMk/>
              <pc:sldMasterMk cId="2498071733" sldId="2147483648"/>
              <pc:sldLayoutMk cId="889161203" sldId="2147483652"/>
              <ac:spMk id="4" creationId="{80094643-ECB3-F762-7FF8-1F04ED941C84}"/>
            </ac:spMkLst>
          </pc:spChg>
          <pc:spChg chg="del">
            <ac:chgData name="Kozachenko, Masha" userId="a0fa26e0-fbb3-4575-8167-475ea9001727" providerId="ADAL" clId="{21E65E01-2DFE-4514-BF3D-459BED2D29B0}" dt="2023-03-28T19:23:36.220" v="4231" actId="478"/>
            <ac:spMkLst>
              <pc:docMk/>
              <pc:sldMasterMk cId="2498071733" sldId="2147483648"/>
              <pc:sldLayoutMk cId="889161203" sldId="2147483652"/>
              <ac:spMk id="5" creationId="{B45663F0-6BEE-AAC2-FAC1-82DF33366434}"/>
            </ac:spMkLst>
          </pc:spChg>
          <pc:spChg chg="del">
            <ac:chgData name="Kozachenko, Masha" userId="a0fa26e0-fbb3-4575-8167-475ea9001727" providerId="ADAL" clId="{21E65E01-2DFE-4514-BF3D-459BED2D29B0}" dt="2023-03-28T19:23:36.220" v="4231" actId="478"/>
            <ac:spMkLst>
              <pc:docMk/>
              <pc:sldMasterMk cId="2498071733" sldId="2147483648"/>
              <pc:sldLayoutMk cId="889161203" sldId="2147483652"/>
              <ac:spMk id="6" creationId="{251AA3A8-797C-B1B5-47D5-8F96CAF674A1}"/>
            </ac:spMkLst>
          </pc:spChg>
          <pc:spChg chg="del">
            <ac:chgData name="Kozachenko, Masha" userId="a0fa26e0-fbb3-4575-8167-475ea9001727" providerId="ADAL" clId="{21E65E01-2DFE-4514-BF3D-459BED2D29B0}" dt="2023-03-28T19:23:36.220" v="4231" actId="478"/>
            <ac:spMkLst>
              <pc:docMk/>
              <pc:sldMasterMk cId="2498071733" sldId="2147483648"/>
              <pc:sldLayoutMk cId="889161203" sldId="2147483652"/>
              <ac:spMk id="7" creationId="{BFD835EB-832D-E21C-40E3-588254A5F5FE}"/>
            </ac:spMkLst>
          </pc:spChg>
          <pc:spChg chg="add mod">
            <ac:chgData name="Kozachenko, Masha" userId="a0fa26e0-fbb3-4575-8167-475ea9001727" providerId="ADAL" clId="{21E65E01-2DFE-4514-BF3D-459BED2D29B0}" dt="2023-03-28T19:23:37.268" v="4232"/>
            <ac:spMkLst>
              <pc:docMk/>
              <pc:sldMasterMk cId="2498071733" sldId="2147483648"/>
              <pc:sldLayoutMk cId="889161203" sldId="2147483652"/>
              <ac:spMk id="9" creationId="{089343F2-F19B-D97C-0BB4-83D0380C986F}"/>
            </ac:spMkLst>
          </pc:spChg>
          <pc:picChg chg="add mod">
            <ac:chgData name="Kozachenko, Masha" userId="a0fa26e0-fbb3-4575-8167-475ea9001727" providerId="ADAL" clId="{21E65E01-2DFE-4514-BF3D-459BED2D29B0}" dt="2023-03-28T19:23:37.268" v="4232"/>
            <ac:picMkLst>
              <pc:docMk/>
              <pc:sldMasterMk cId="2498071733" sldId="2147483648"/>
              <pc:sldLayoutMk cId="889161203" sldId="2147483652"/>
              <ac:picMk id="8" creationId="{E2C6CD75-0B5D-3694-EDA1-E361DD7ACAA7}"/>
            </ac:picMkLst>
          </pc:picChg>
          <pc:picChg chg="add mod">
            <ac:chgData name="Kozachenko, Masha" userId="a0fa26e0-fbb3-4575-8167-475ea9001727" providerId="ADAL" clId="{21E65E01-2DFE-4514-BF3D-459BED2D29B0}" dt="2023-03-28T19:23:37.268" v="4232"/>
            <ac:picMkLst>
              <pc:docMk/>
              <pc:sldMasterMk cId="2498071733" sldId="2147483648"/>
              <pc:sldLayoutMk cId="889161203" sldId="2147483652"/>
              <ac:picMk id="10" creationId="{33D4C2EA-AB37-9BAA-9C0E-D40224BF840C}"/>
            </ac:picMkLst>
          </pc:picChg>
        </pc:sldLayoutChg>
        <pc:sldLayoutChg chg="addSp delSp modSp mod">
          <pc:chgData name="Kozachenko, Masha" userId="a0fa26e0-fbb3-4575-8167-475ea9001727" providerId="ADAL" clId="{21E65E01-2DFE-4514-BF3D-459BED2D29B0}" dt="2023-03-28T19:24:23.625" v="4241"/>
          <pc:sldLayoutMkLst>
            <pc:docMk/>
            <pc:sldMasterMk cId="2498071733" sldId="2147483648"/>
            <pc:sldLayoutMk cId="2785574385" sldId="2147483653"/>
          </pc:sldLayoutMkLst>
          <pc:spChg chg="del">
            <ac:chgData name="Kozachenko, Masha" userId="a0fa26e0-fbb3-4575-8167-475ea9001727" providerId="ADAL" clId="{21E65E01-2DFE-4514-BF3D-459BED2D29B0}" dt="2023-03-28T19:24:17.634" v="4239" actId="478"/>
            <ac:spMkLst>
              <pc:docMk/>
              <pc:sldMasterMk cId="2498071733" sldId="2147483648"/>
              <pc:sldLayoutMk cId="2785574385" sldId="2147483653"/>
              <ac:spMk id="2" creationId="{94780850-2637-7F29-EC16-2A0F74D02F27}"/>
            </ac:spMkLst>
          </pc:spChg>
          <pc:spChg chg="del">
            <ac:chgData name="Kozachenko, Masha" userId="a0fa26e0-fbb3-4575-8167-475ea9001727" providerId="ADAL" clId="{21E65E01-2DFE-4514-BF3D-459BED2D29B0}" dt="2023-03-28T19:24:17.634" v="4239" actId="478"/>
            <ac:spMkLst>
              <pc:docMk/>
              <pc:sldMasterMk cId="2498071733" sldId="2147483648"/>
              <pc:sldLayoutMk cId="2785574385" sldId="2147483653"/>
              <ac:spMk id="3" creationId="{C42D3A4F-5C35-6567-6C83-F87C40BA1807}"/>
            </ac:spMkLst>
          </pc:spChg>
          <pc:spChg chg="del">
            <ac:chgData name="Kozachenko, Masha" userId="a0fa26e0-fbb3-4575-8167-475ea9001727" providerId="ADAL" clId="{21E65E01-2DFE-4514-BF3D-459BED2D29B0}" dt="2023-03-28T19:24:17.634" v="4239" actId="478"/>
            <ac:spMkLst>
              <pc:docMk/>
              <pc:sldMasterMk cId="2498071733" sldId="2147483648"/>
              <pc:sldLayoutMk cId="2785574385" sldId="2147483653"/>
              <ac:spMk id="4" creationId="{DA798B72-CEB8-4341-E0B1-D02C4C7ABE50}"/>
            </ac:spMkLst>
          </pc:spChg>
          <pc:spChg chg="del">
            <ac:chgData name="Kozachenko, Masha" userId="a0fa26e0-fbb3-4575-8167-475ea9001727" providerId="ADAL" clId="{21E65E01-2DFE-4514-BF3D-459BED2D29B0}" dt="2023-03-28T19:24:17.634" v="4239" actId="478"/>
            <ac:spMkLst>
              <pc:docMk/>
              <pc:sldMasterMk cId="2498071733" sldId="2147483648"/>
              <pc:sldLayoutMk cId="2785574385" sldId="2147483653"/>
              <ac:spMk id="5" creationId="{5EF46DC6-78F7-5349-9745-AAF45BBEE441}"/>
            </ac:spMkLst>
          </pc:spChg>
          <pc:spChg chg="del">
            <ac:chgData name="Kozachenko, Masha" userId="a0fa26e0-fbb3-4575-8167-475ea9001727" providerId="ADAL" clId="{21E65E01-2DFE-4514-BF3D-459BED2D29B0}" dt="2023-03-28T19:24:17.634" v="4239" actId="478"/>
            <ac:spMkLst>
              <pc:docMk/>
              <pc:sldMasterMk cId="2498071733" sldId="2147483648"/>
              <pc:sldLayoutMk cId="2785574385" sldId="2147483653"/>
              <ac:spMk id="6" creationId="{AEF98AE1-9024-410C-655E-2D5B1DA9F397}"/>
            </ac:spMkLst>
          </pc:spChg>
          <pc:spChg chg="del">
            <ac:chgData name="Kozachenko, Masha" userId="a0fa26e0-fbb3-4575-8167-475ea9001727" providerId="ADAL" clId="{21E65E01-2DFE-4514-BF3D-459BED2D29B0}" dt="2023-03-28T19:24:17.634" v="4239" actId="478"/>
            <ac:spMkLst>
              <pc:docMk/>
              <pc:sldMasterMk cId="2498071733" sldId="2147483648"/>
              <pc:sldLayoutMk cId="2785574385" sldId="2147483653"/>
              <ac:spMk id="7" creationId="{F3DB6221-FF56-1191-CC1B-640D56046AE4}"/>
            </ac:spMkLst>
          </pc:spChg>
          <pc:spChg chg="del">
            <ac:chgData name="Kozachenko, Masha" userId="a0fa26e0-fbb3-4575-8167-475ea9001727" providerId="ADAL" clId="{21E65E01-2DFE-4514-BF3D-459BED2D29B0}" dt="2023-03-28T19:24:17.634" v="4239" actId="478"/>
            <ac:spMkLst>
              <pc:docMk/>
              <pc:sldMasterMk cId="2498071733" sldId="2147483648"/>
              <pc:sldLayoutMk cId="2785574385" sldId="2147483653"/>
              <ac:spMk id="8" creationId="{B1604500-3F5C-C55A-DA4D-28165EA63BCB}"/>
            </ac:spMkLst>
          </pc:spChg>
          <pc:spChg chg="del">
            <ac:chgData name="Kozachenko, Masha" userId="a0fa26e0-fbb3-4575-8167-475ea9001727" providerId="ADAL" clId="{21E65E01-2DFE-4514-BF3D-459BED2D29B0}" dt="2023-03-28T19:24:17.634" v="4239" actId="478"/>
            <ac:spMkLst>
              <pc:docMk/>
              <pc:sldMasterMk cId="2498071733" sldId="2147483648"/>
              <pc:sldLayoutMk cId="2785574385" sldId="2147483653"/>
              <ac:spMk id="9" creationId="{105891CF-368C-C44E-CC16-A041BF66FA9D}"/>
            </ac:spMkLst>
          </pc:spChg>
          <pc:spChg chg="add mod">
            <ac:chgData name="Kozachenko, Masha" userId="a0fa26e0-fbb3-4575-8167-475ea9001727" providerId="ADAL" clId="{21E65E01-2DFE-4514-BF3D-459BED2D29B0}" dt="2023-03-28T19:24:18.236" v="4240"/>
            <ac:spMkLst>
              <pc:docMk/>
              <pc:sldMasterMk cId="2498071733" sldId="2147483648"/>
              <pc:sldLayoutMk cId="2785574385" sldId="2147483653"/>
              <ac:spMk id="10" creationId="{2F143D4B-BEC3-DC2E-B07B-B488BA7EF704}"/>
            </ac:spMkLst>
          </pc:spChg>
          <pc:spChg chg="add mod">
            <ac:chgData name="Kozachenko, Masha" userId="a0fa26e0-fbb3-4575-8167-475ea9001727" providerId="ADAL" clId="{21E65E01-2DFE-4514-BF3D-459BED2D29B0}" dt="2023-03-28T19:24:23.625" v="4241"/>
            <ac:spMkLst>
              <pc:docMk/>
              <pc:sldMasterMk cId="2498071733" sldId="2147483648"/>
              <pc:sldLayoutMk cId="2785574385" sldId="2147483653"/>
              <ac:spMk id="11" creationId="{85B1CA6B-FE8D-5B5E-BABB-307111B165B3}"/>
            </ac:spMkLst>
          </pc:spChg>
          <pc:picChg chg="add mod">
            <ac:chgData name="Kozachenko, Masha" userId="a0fa26e0-fbb3-4575-8167-475ea9001727" providerId="ADAL" clId="{21E65E01-2DFE-4514-BF3D-459BED2D29B0}" dt="2023-03-28T19:24:23.625" v="4241"/>
            <ac:picMkLst>
              <pc:docMk/>
              <pc:sldMasterMk cId="2498071733" sldId="2147483648"/>
              <pc:sldLayoutMk cId="2785574385" sldId="2147483653"/>
              <ac:picMk id="12" creationId="{EF678ED4-6BAC-68B2-2B78-CEB827330884}"/>
            </ac:picMkLst>
          </pc:picChg>
        </pc:sldLayoutChg>
        <pc:sldLayoutChg chg="addSp delSp modSp mod">
          <pc:chgData name="Kozachenko, Masha" userId="a0fa26e0-fbb3-4575-8167-475ea9001727" providerId="ADAL" clId="{21E65E01-2DFE-4514-BF3D-459BED2D29B0}" dt="2023-03-28T19:24:47.781" v="4244"/>
          <pc:sldLayoutMkLst>
            <pc:docMk/>
            <pc:sldMasterMk cId="2498071733" sldId="2147483648"/>
            <pc:sldLayoutMk cId="3007092451" sldId="2147483654"/>
          </pc:sldLayoutMkLst>
          <pc:spChg chg="del">
            <ac:chgData name="Kozachenko, Masha" userId="a0fa26e0-fbb3-4575-8167-475ea9001727" providerId="ADAL" clId="{21E65E01-2DFE-4514-BF3D-459BED2D29B0}" dt="2023-03-28T19:24:47.323" v="4243" actId="478"/>
            <ac:spMkLst>
              <pc:docMk/>
              <pc:sldMasterMk cId="2498071733" sldId="2147483648"/>
              <pc:sldLayoutMk cId="3007092451" sldId="2147483654"/>
              <ac:spMk id="2" creationId="{73106103-DD96-2C99-7227-F392369E5FE2}"/>
            </ac:spMkLst>
          </pc:spChg>
          <pc:spChg chg="del">
            <ac:chgData name="Kozachenko, Masha" userId="a0fa26e0-fbb3-4575-8167-475ea9001727" providerId="ADAL" clId="{21E65E01-2DFE-4514-BF3D-459BED2D29B0}" dt="2023-03-28T19:24:47.323" v="4243" actId="478"/>
            <ac:spMkLst>
              <pc:docMk/>
              <pc:sldMasterMk cId="2498071733" sldId="2147483648"/>
              <pc:sldLayoutMk cId="3007092451" sldId="2147483654"/>
              <ac:spMk id="3" creationId="{CB56DFD8-C2F8-5FEC-16A6-83575246CEC1}"/>
            </ac:spMkLst>
          </pc:spChg>
          <pc:spChg chg="del">
            <ac:chgData name="Kozachenko, Masha" userId="a0fa26e0-fbb3-4575-8167-475ea9001727" providerId="ADAL" clId="{21E65E01-2DFE-4514-BF3D-459BED2D29B0}" dt="2023-03-28T19:24:47.323" v="4243" actId="478"/>
            <ac:spMkLst>
              <pc:docMk/>
              <pc:sldMasterMk cId="2498071733" sldId="2147483648"/>
              <pc:sldLayoutMk cId="3007092451" sldId="2147483654"/>
              <ac:spMk id="4" creationId="{A8F7ED5A-FB89-DADF-8912-4CDE73B9F390}"/>
            </ac:spMkLst>
          </pc:spChg>
          <pc:spChg chg="del">
            <ac:chgData name="Kozachenko, Masha" userId="a0fa26e0-fbb3-4575-8167-475ea9001727" providerId="ADAL" clId="{21E65E01-2DFE-4514-BF3D-459BED2D29B0}" dt="2023-03-28T19:24:47.323" v="4243" actId="478"/>
            <ac:spMkLst>
              <pc:docMk/>
              <pc:sldMasterMk cId="2498071733" sldId="2147483648"/>
              <pc:sldLayoutMk cId="3007092451" sldId="2147483654"/>
              <ac:spMk id="5" creationId="{FCBCD9B6-F58F-8151-43EE-3A16CBE0C505}"/>
            </ac:spMkLst>
          </pc:spChg>
          <pc:spChg chg="add mod">
            <ac:chgData name="Kozachenko, Masha" userId="a0fa26e0-fbb3-4575-8167-475ea9001727" providerId="ADAL" clId="{21E65E01-2DFE-4514-BF3D-459BED2D29B0}" dt="2023-03-28T19:24:47.781" v="4244"/>
            <ac:spMkLst>
              <pc:docMk/>
              <pc:sldMasterMk cId="2498071733" sldId="2147483648"/>
              <pc:sldLayoutMk cId="3007092451" sldId="2147483654"/>
              <ac:spMk id="7" creationId="{FF822A1C-B964-7CEC-0311-12A2090AD492}"/>
            </ac:spMkLst>
          </pc:spChg>
          <pc:picChg chg="add mod">
            <ac:chgData name="Kozachenko, Masha" userId="a0fa26e0-fbb3-4575-8167-475ea9001727" providerId="ADAL" clId="{21E65E01-2DFE-4514-BF3D-459BED2D29B0}" dt="2023-03-28T19:24:47.781" v="4244"/>
            <ac:picMkLst>
              <pc:docMk/>
              <pc:sldMasterMk cId="2498071733" sldId="2147483648"/>
              <pc:sldLayoutMk cId="3007092451" sldId="2147483654"/>
              <ac:picMk id="6" creationId="{BDA02D10-3EB8-9DD3-88C2-6539C8EA19D1}"/>
            </ac:picMkLst>
          </pc:picChg>
        </pc:sldLayoutChg>
        <pc:sldLayoutChg chg="delSp mod">
          <pc:chgData name="Kozachenko, Masha" userId="a0fa26e0-fbb3-4575-8167-475ea9001727" providerId="ADAL" clId="{21E65E01-2DFE-4514-BF3D-459BED2D29B0}" dt="2023-03-28T19:24:52.976" v="4245" actId="478"/>
          <pc:sldLayoutMkLst>
            <pc:docMk/>
            <pc:sldMasterMk cId="2498071733" sldId="2147483648"/>
            <pc:sldLayoutMk cId="3732353156" sldId="2147483655"/>
          </pc:sldLayoutMkLst>
          <pc:spChg chg="del">
            <ac:chgData name="Kozachenko, Masha" userId="a0fa26e0-fbb3-4575-8167-475ea9001727" providerId="ADAL" clId="{21E65E01-2DFE-4514-BF3D-459BED2D29B0}" dt="2023-03-28T19:24:52.976" v="4245" actId="478"/>
            <ac:spMkLst>
              <pc:docMk/>
              <pc:sldMasterMk cId="2498071733" sldId="2147483648"/>
              <pc:sldLayoutMk cId="3732353156" sldId="2147483655"/>
              <ac:spMk id="2" creationId="{46D67B26-1527-FA6C-CA20-52E69600D39E}"/>
            </ac:spMkLst>
          </pc:spChg>
          <pc:spChg chg="del">
            <ac:chgData name="Kozachenko, Masha" userId="a0fa26e0-fbb3-4575-8167-475ea9001727" providerId="ADAL" clId="{21E65E01-2DFE-4514-BF3D-459BED2D29B0}" dt="2023-03-28T19:24:52.976" v="4245" actId="478"/>
            <ac:spMkLst>
              <pc:docMk/>
              <pc:sldMasterMk cId="2498071733" sldId="2147483648"/>
              <pc:sldLayoutMk cId="3732353156" sldId="2147483655"/>
              <ac:spMk id="3" creationId="{8BC1A107-CFF8-F544-A7CD-A6BD225D4D33}"/>
            </ac:spMkLst>
          </pc:spChg>
          <pc:spChg chg="del">
            <ac:chgData name="Kozachenko, Masha" userId="a0fa26e0-fbb3-4575-8167-475ea9001727" providerId="ADAL" clId="{21E65E01-2DFE-4514-BF3D-459BED2D29B0}" dt="2023-03-28T19:24:52.976" v="4245" actId="478"/>
            <ac:spMkLst>
              <pc:docMk/>
              <pc:sldMasterMk cId="2498071733" sldId="2147483648"/>
              <pc:sldLayoutMk cId="3732353156" sldId="2147483655"/>
              <ac:spMk id="4" creationId="{9585DA24-F715-8D64-58E6-7669FDF0619D}"/>
            </ac:spMkLst>
          </pc:spChg>
        </pc:sldLayoutChg>
        <pc:sldLayoutChg chg="del">
          <pc:chgData name="Kozachenko, Masha" userId="a0fa26e0-fbb3-4575-8167-475ea9001727" providerId="ADAL" clId="{21E65E01-2DFE-4514-BF3D-459BED2D29B0}" dt="2023-03-28T19:24:57.544" v="4246" actId="2696"/>
          <pc:sldLayoutMkLst>
            <pc:docMk/>
            <pc:sldMasterMk cId="2498071733" sldId="2147483648"/>
            <pc:sldLayoutMk cId="247819121" sldId="2147483656"/>
          </pc:sldLayoutMkLst>
        </pc:sldLayoutChg>
        <pc:sldLayoutChg chg="del">
          <pc:chgData name="Kozachenko, Masha" userId="a0fa26e0-fbb3-4575-8167-475ea9001727" providerId="ADAL" clId="{21E65E01-2DFE-4514-BF3D-459BED2D29B0}" dt="2023-03-28T19:24:57.870" v="4247" actId="2696"/>
          <pc:sldLayoutMkLst>
            <pc:docMk/>
            <pc:sldMasterMk cId="2498071733" sldId="2147483648"/>
            <pc:sldLayoutMk cId="268427832" sldId="2147483657"/>
          </pc:sldLayoutMkLst>
        </pc:sldLayoutChg>
        <pc:sldLayoutChg chg="del">
          <pc:chgData name="Kozachenko, Masha" userId="a0fa26e0-fbb3-4575-8167-475ea9001727" providerId="ADAL" clId="{21E65E01-2DFE-4514-BF3D-459BED2D29B0}" dt="2023-03-28T19:24:58.377" v="4248" actId="2696"/>
          <pc:sldLayoutMkLst>
            <pc:docMk/>
            <pc:sldMasterMk cId="2498071733" sldId="2147483648"/>
            <pc:sldLayoutMk cId="2306521141" sldId="2147483658"/>
          </pc:sldLayoutMkLst>
        </pc:sldLayoutChg>
        <pc:sldLayoutChg chg="del">
          <pc:chgData name="Kozachenko, Masha" userId="a0fa26e0-fbb3-4575-8167-475ea9001727" providerId="ADAL" clId="{21E65E01-2DFE-4514-BF3D-459BED2D29B0}" dt="2023-03-28T19:24:58.869" v="4249" actId="2696"/>
          <pc:sldLayoutMkLst>
            <pc:docMk/>
            <pc:sldMasterMk cId="2498071733" sldId="2147483648"/>
            <pc:sldLayoutMk cId="2775248021" sldId="2147483659"/>
          </pc:sldLayoutMkLst>
        </pc:sldLayoutChg>
      </pc:sldMasterChg>
      <pc:sldMasterChg chg="del delSldLayout">
        <pc:chgData name="Kozachenko, Masha" userId="a0fa26e0-fbb3-4575-8167-475ea9001727" providerId="ADAL" clId="{21E65E01-2DFE-4514-BF3D-459BED2D29B0}" dt="2023-03-29T10:54:43.934" v="6082" actId="47"/>
        <pc:sldMasterMkLst>
          <pc:docMk/>
          <pc:sldMasterMk cId="275487919" sldId="2147483656"/>
        </pc:sldMasterMkLst>
        <pc:sldLayoutChg chg="del">
          <pc:chgData name="Kozachenko, Masha" userId="a0fa26e0-fbb3-4575-8167-475ea9001727" providerId="ADAL" clId="{21E65E01-2DFE-4514-BF3D-459BED2D29B0}" dt="2023-03-29T10:54:43.934" v="6082" actId="47"/>
          <pc:sldLayoutMkLst>
            <pc:docMk/>
            <pc:sldMasterMk cId="275487919" sldId="2147483656"/>
            <pc:sldLayoutMk cId="178079488" sldId="2147483657"/>
          </pc:sldLayoutMkLst>
        </pc:sldLayoutChg>
        <pc:sldLayoutChg chg="del">
          <pc:chgData name="Kozachenko, Masha" userId="a0fa26e0-fbb3-4575-8167-475ea9001727" providerId="ADAL" clId="{21E65E01-2DFE-4514-BF3D-459BED2D29B0}" dt="2023-03-29T10:54:43.934" v="6082" actId="47"/>
          <pc:sldLayoutMkLst>
            <pc:docMk/>
            <pc:sldMasterMk cId="275487919" sldId="2147483656"/>
            <pc:sldLayoutMk cId="1941222995" sldId="2147483658"/>
          </pc:sldLayoutMkLst>
        </pc:sldLayoutChg>
        <pc:sldLayoutChg chg="del">
          <pc:chgData name="Kozachenko, Masha" userId="a0fa26e0-fbb3-4575-8167-475ea9001727" providerId="ADAL" clId="{21E65E01-2DFE-4514-BF3D-459BED2D29B0}" dt="2023-03-29T10:54:43.934" v="6082" actId="47"/>
          <pc:sldLayoutMkLst>
            <pc:docMk/>
            <pc:sldMasterMk cId="275487919" sldId="2147483656"/>
            <pc:sldLayoutMk cId="2031425484" sldId="2147483659"/>
          </pc:sldLayoutMkLst>
        </pc:sldLayoutChg>
        <pc:sldLayoutChg chg="del">
          <pc:chgData name="Kozachenko, Masha" userId="a0fa26e0-fbb3-4575-8167-475ea9001727" providerId="ADAL" clId="{21E65E01-2DFE-4514-BF3D-459BED2D29B0}" dt="2023-03-29T10:54:43.934" v="6082" actId="47"/>
          <pc:sldLayoutMkLst>
            <pc:docMk/>
            <pc:sldMasterMk cId="275487919" sldId="2147483656"/>
            <pc:sldLayoutMk cId="100728921" sldId="2147483660"/>
          </pc:sldLayoutMkLst>
        </pc:sldLayoutChg>
        <pc:sldLayoutChg chg="del">
          <pc:chgData name="Kozachenko, Masha" userId="a0fa26e0-fbb3-4575-8167-475ea9001727" providerId="ADAL" clId="{21E65E01-2DFE-4514-BF3D-459BED2D29B0}" dt="2023-03-29T10:54:43.934" v="6082" actId="47"/>
          <pc:sldLayoutMkLst>
            <pc:docMk/>
            <pc:sldMasterMk cId="275487919" sldId="2147483656"/>
            <pc:sldLayoutMk cId="4274677510" sldId="2147483661"/>
          </pc:sldLayoutMkLst>
        </pc:sldLayoutChg>
        <pc:sldLayoutChg chg="del">
          <pc:chgData name="Kozachenko, Masha" userId="a0fa26e0-fbb3-4575-8167-475ea9001727" providerId="ADAL" clId="{21E65E01-2DFE-4514-BF3D-459BED2D29B0}" dt="2023-03-29T10:54:43.934" v="6082" actId="47"/>
          <pc:sldLayoutMkLst>
            <pc:docMk/>
            <pc:sldMasterMk cId="275487919" sldId="2147483656"/>
            <pc:sldLayoutMk cId="1746732355" sldId="2147483662"/>
          </pc:sldLayoutMkLst>
        </pc:sldLayoutChg>
        <pc:sldLayoutChg chg="del">
          <pc:chgData name="Kozachenko, Masha" userId="a0fa26e0-fbb3-4575-8167-475ea9001727" providerId="ADAL" clId="{21E65E01-2DFE-4514-BF3D-459BED2D29B0}" dt="2023-03-29T10:54:43.934" v="6082" actId="47"/>
          <pc:sldLayoutMkLst>
            <pc:docMk/>
            <pc:sldMasterMk cId="275487919" sldId="2147483656"/>
            <pc:sldLayoutMk cId="3558355002" sldId="2147483663"/>
          </pc:sldLayoutMkLst>
        </pc:sldLayoutChg>
        <pc:sldLayoutChg chg="del">
          <pc:chgData name="Kozachenko, Masha" userId="a0fa26e0-fbb3-4575-8167-475ea9001727" providerId="ADAL" clId="{21E65E01-2DFE-4514-BF3D-459BED2D29B0}" dt="2023-03-29T10:54:43.934" v="6082" actId="47"/>
          <pc:sldLayoutMkLst>
            <pc:docMk/>
            <pc:sldMasterMk cId="275487919" sldId="2147483656"/>
            <pc:sldLayoutMk cId="3104449785" sldId="2147483664"/>
          </pc:sldLayoutMkLst>
        </pc:sldLayoutChg>
        <pc:sldLayoutChg chg="del">
          <pc:chgData name="Kozachenko, Masha" userId="a0fa26e0-fbb3-4575-8167-475ea9001727" providerId="ADAL" clId="{21E65E01-2DFE-4514-BF3D-459BED2D29B0}" dt="2023-03-29T10:54:43.934" v="6082" actId="47"/>
          <pc:sldLayoutMkLst>
            <pc:docMk/>
            <pc:sldMasterMk cId="275487919" sldId="2147483656"/>
            <pc:sldLayoutMk cId="3444139787" sldId="2147483665"/>
          </pc:sldLayoutMkLst>
        </pc:sldLayoutChg>
        <pc:sldLayoutChg chg="del">
          <pc:chgData name="Kozachenko, Masha" userId="a0fa26e0-fbb3-4575-8167-475ea9001727" providerId="ADAL" clId="{21E65E01-2DFE-4514-BF3D-459BED2D29B0}" dt="2023-03-29T10:54:43.934" v="6082" actId="47"/>
          <pc:sldLayoutMkLst>
            <pc:docMk/>
            <pc:sldMasterMk cId="275487919" sldId="2147483656"/>
            <pc:sldLayoutMk cId="1915820354" sldId="2147483666"/>
          </pc:sldLayoutMkLst>
        </pc:sldLayoutChg>
        <pc:sldLayoutChg chg="del">
          <pc:chgData name="Kozachenko, Masha" userId="a0fa26e0-fbb3-4575-8167-475ea9001727" providerId="ADAL" clId="{21E65E01-2DFE-4514-BF3D-459BED2D29B0}" dt="2023-03-29T10:54:43.934" v="6082" actId="47"/>
          <pc:sldLayoutMkLst>
            <pc:docMk/>
            <pc:sldMasterMk cId="275487919" sldId="2147483656"/>
            <pc:sldLayoutMk cId="643582404" sldId="2147483667"/>
          </pc:sldLayoutMkLst>
        </pc:sldLayoutChg>
      </pc:sldMasterChg>
      <pc:sldMasterChg chg="del delSldLayout">
        <pc:chgData name="Kozachenko, Masha" userId="a0fa26e0-fbb3-4575-8167-475ea9001727" providerId="ADAL" clId="{21E65E01-2DFE-4514-BF3D-459BED2D29B0}" dt="2023-03-29T10:51:10.993" v="6006" actId="47"/>
        <pc:sldMasterMkLst>
          <pc:docMk/>
          <pc:sldMasterMk cId="999823966" sldId="2147483656"/>
        </pc:sldMasterMkLst>
        <pc:sldLayoutChg chg="del">
          <pc:chgData name="Kozachenko, Masha" userId="a0fa26e0-fbb3-4575-8167-475ea9001727" providerId="ADAL" clId="{21E65E01-2DFE-4514-BF3D-459BED2D29B0}" dt="2023-03-29T10:51:10.993" v="6006" actId="47"/>
          <pc:sldLayoutMkLst>
            <pc:docMk/>
            <pc:sldMasterMk cId="999823966" sldId="2147483656"/>
            <pc:sldLayoutMk cId="2854539010" sldId="2147483657"/>
          </pc:sldLayoutMkLst>
        </pc:sldLayoutChg>
        <pc:sldLayoutChg chg="del">
          <pc:chgData name="Kozachenko, Masha" userId="a0fa26e0-fbb3-4575-8167-475ea9001727" providerId="ADAL" clId="{21E65E01-2DFE-4514-BF3D-459BED2D29B0}" dt="2023-03-29T10:51:10.993" v="6006" actId="47"/>
          <pc:sldLayoutMkLst>
            <pc:docMk/>
            <pc:sldMasterMk cId="999823966" sldId="2147483656"/>
            <pc:sldLayoutMk cId="2723683157" sldId="2147483658"/>
          </pc:sldLayoutMkLst>
        </pc:sldLayoutChg>
        <pc:sldLayoutChg chg="del">
          <pc:chgData name="Kozachenko, Masha" userId="a0fa26e0-fbb3-4575-8167-475ea9001727" providerId="ADAL" clId="{21E65E01-2DFE-4514-BF3D-459BED2D29B0}" dt="2023-03-29T10:51:10.993" v="6006" actId="47"/>
          <pc:sldLayoutMkLst>
            <pc:docMk/>
            <pc:sldMasterMk cId="999823966" sldId="2147483656"/>
            <pc:sldLayoutMk cId="182231107" sldId="2147483659"/>
          </pc:sldLayoutMkLst>
        </pc:sldLayoutChg>
        <pc:sldLayoutChg chg="del">
          <pc:chgData name="Kozachenko, Masha" userId="a0fa26e0-fbb3-4575-8167-475ea9001727" providerId="ADAL" clId="{21E65E01-2DFE-4514-BF3D-459BED2D29B0}" dt="2023-03-29T10:51:10.993" v="6006" actId="47"/>
          <pc:sldLayoutMkLst>
            <pc:docMk/>
            <pc:sldMasterMk cId="999823966" sldId="2147483656"/>
            <pc:sldLayoutMk cId="657848007" sldId="2147483660"/>
          </pc:sldLayoutMkLst>
        </pc:sldLayoutChg>
        <pc:sldLayoutChg chg="del">
          <pc:chgData name="Kozachenko, Masha" userId="a0fa26e0-fbb3-4575-8167-475ea9001727" providerId="ADAL" clId="{21E65E01-2DFE-4514-BF3D-459BED2D29B0}" dt="2023-03-29T10:51:10.993" v="6006" actId="47"/>
          <pc:sldLayoutMkLst>
            <pc:docMk/>
            <pc:sldMasterMk cId="999823966" sldId="2147483656"/>
            <pc:sldLayoutMk cId="1308537241" sldId="2147483661"/>
          </pc:sldLayoutMkLst>
        </pc:sldLayoutChg>
        <pc:sldLayoutChg chg="del">
          <pc:chgData name="Kozachenko, Masha" userId="a0fa26e0-fbb3-4575-8167-475ea9001727" providerId="ADAL" clId="{21E65E01-2DFE-4514-BF3D-459BED2D29B0}" dt="2023-03-29T10:51:10.993" v="6006" actId="47"/>
          <pc:sldLayoutMkLst>
            <pc:docMk/>
            <pc:sldMasterMk cId="999823966" sldId="2147483656"/>
            <pc:sldLayoutMk cId="939325385" sldId="2147483662"/>
          </pc:sldLayoutMkLst>
        </pc:sldLayoutChg>
        <pc:sldLayoutChg chg="del">
          <pc:chgData name="Kozachenko, Masha" userId="a0fa26e0-fbb3-4575-8167-475ea9001727" providerId="ADAL" clId="{21E65E01-2DFE-4514-BF3D-459BED2D29B0}" dt="2023-03-29T10:51:10.993" v="6006" actId="47"/>
          <pc:sldLayoutMkLst>
            <pc:docMk/>
            <pc:sldMasterMk cId="999823966" sldId="2147483656"/>
            <pc:sldLayoutMk cId="3949444584" sldId="2147483663"/>
          </pc:sldLayoutMkLst>
        </pc:sldLayoutChg>
        <pc:sldLayoutChg chg="del">
          <pc:chgData name="Kozachenko, Masha" userId="a0fa26e0-fbb3-4575-8167-475ea9001727" providerId="ADAL" clId="{21E65E01-2DFE-4514-BF3D-459BED2D29B0}" dt="2023-03-29T10:51:10.993" v="6006" actId="47"/>
          <pc:sldLayoutMkLst>
            <pc:docMk/>
            <pc:sldMasterMk cId="999823966" sldId="2147483656"/>
            <pc:sldLayoutMk cId="1132481566" sldId="2147483664"/>
          </pc:sldLayoutMkLst>
        </pc:sldLayoutChg>
        <pc:sldLayoutChg chg="del">
          <pc:chgData name="Kozachenko, Masha" userId="a0fa26e0-fbb3-4575-8167-475ea9001727" providerId="ADAL" clId="{21E65E01-2DFE-4514-BF3D-459BED2D29B0}" dt="2023-03-29T10:51:10.993" v="6006" actId="47"/>
          <pc:sldLayoutMkLst>
            <pc:docMk/>
            <pc:sldMasterMk cId="999823966" sldId="2147483656"/>
            <pc:sldLayoutMk cId="3103449849" sldId="2147483665"/>
          </pc:sldLayoutMkLst>
        </pc:sldLayoutChg>
        <pc:sldLayoutChg chg="del">
          <pc:chgData name="Kozachenko, Masha" userId="a0fa26e0-fbb3-4575-8167-475ea9001727" providerId="ADAL" clId="{21E65E01-2DFE-4514-BF3D-459BED2D29B0}" dt="2023-03-29T10:51:10.993" v="6006" actId="47"/>
          <pc:sldLayoutMkLst>
            <pc:docMk/>
            <pc:sldMasterMk cId="999823966" sldId="2147483656"/>
            <pc:sldLayoutMk cId="2389784760" sldId="2147483666"/>
          </pc:sldLayoutMkLst>
        </pc:sldLayoutChg>
        <pc:sldLayoutChg chg="del">
          <pc:chgData name="Kozachenko, Masha" userId="a0fa26e0-fbb3-4575-8167-475ea9001727" providerId="ADAL" clId="{21E65E01-2DFE-4514-BF3D-459BED2D29B0}" dt="2023-03-29T10:51:10.993" v="6006" actId="47"/>
          <pc:sldLayoutMkLst>
            <pc:docMk/>
            <pc:sldMasterMk cId="999823966" sldId="2147483656"/>
            <pc:sldLayoutMk cId="3449120549" sldId="2147483667"/>
          </pc:sldLayoutMkLst>
        </pc:sldLayoutChg>
      </pc:sldMasterChg>
      <pc:sldMasterChg chg="del delSldLayout">
        <pc:chgData name="Kozachenko, Masha" userId="a0fa26e0-fbb3-4575-8167-475ea9001727" providerId="ADAL" clId="{21E65E01-2DFE-4514-BF3D-459BED2D29B0}" dt="2023-03-29T10:42:03.610" v="5785" actId="47"/>
        <pc:sldMasterMkLst>
          <pc:docMk/>
          <pc:sldMasterMk cId="2895275786" sldId="2147483656"/>
        </pc:sldMasterMkLst>
        <pc:sldLayoutChg chg="del">
          <pc:chgData name="Kozachenko, Masha" userId="a0fa26e0-fbb3-4575-8167-475ea9001727" providerId="ADAL" clId="{21E65E01-2DFE-4514-BF3D-459BED2D29B0}" dt="2023-03-29T10:42:03.610" v="5785" actId="47"/>
          <pc:sldLayoutMkLst>
            <pc:docMk/>
            <pc:sldMasterMk cId="2895275786" sldId="2147483656"/>
            <pc:sldLayoutMk cId="2665224179" sldId="2147483657"/>
          </pc:sldLayoutMkLst>
        </pc:sldLayoutChg>
        <pc:sldLayoutChg chg="del">
          <pc:chgData name="Kozachenko, Masha" userId="a0fa26e0-fbb3-4575-8167-475ea9001727" providerId="ADAL" clId="{21E65E01-2DFE-4514-BF3D-459BED2D29B0}" dt="2023-03-29T10:42:03.610" v="5785" actId="47"/>
          <pc:sldLayoutMkLst>
            <pc:docMk/>
            <pc:sldMasterMk cId="2895275786" sldId="2147483656"/>
            <pc:sldLayoutMk cId="449601435" sldId="2147483658"/>
          </pc:sldLayoutMkLst>
        </pc:sldLayoutChg>
        <pc:sldLayoutChg chg="del">
          <pc:chgData name="Kozachenko, Masha" userId="a0fa26e0-fbb3-4575-8167-475ea9001727" providerId="ADAL" clId="{21E65E01-2DFE-4514-BF3D-459BED2D29B0}" dt="2023-03-29T10:42:03.610" v="5785" actId="47"/>
          <pc:sldLayoutMkLst>
            <pc:docMk/>
            <pc:sldMasterMk cId="2895275786" sldId="2147483656"/>
            <pc:sldLayoutMk cId="2158090860" sldId="2147483659"/>
          </pc:sldLayoutMkLst>
        </pc:sldLayoutChg>
        <pc:sldLayoutChg chg="del">
          <pc:chgData name="Kozachenko, Masha" userId="a0fa26e0-fbb3-4575-8167-475ea9001727" providerId="ADAL" clId="{21E65E01-2DFE-4514-BF3D-459BED2D29B0}" dt="2023-03-29T10:42:03.610" v="5785" actId="47"/>
          <pc:sldLayoutMkLst>
            <pc:docMk/>
            <pc:sldMasterMk cId="2895275786" sldId="2147483656"/>
            <pc:sldLayoutMk cId="604004916" sldId="2147483660"/>
          </pc:sldLayoutMkLst>
        </pc:sldLayoutChg>
        <pc:sldLayoutChg chg="del">
          <pc:chgData name="Kozachenko, Masha" userId="a0fa26e0-fbb3-4575-8167-475ea9001727" providerId="ADAL" clId="{21E65E01-2DFE-4514-BF3D-459BED2D29B0}" dt="2023-03-29T10:42:03.610" v="5785" actId="47"/>
          <pc:sldLayoutMkLst>
            <pc:docMk/>
            <pc:sldMasterMk cId="2895275786" sldId="2147483656"/>
            <pc:sldLayoutMk cId="619929641" sldId="2147483661"/>
          </pc:sldLayoutMkLst>
        </pc:sldLayoutChg>
        <pc:sldLayoutChg chg="del">
          <pc:chgData name="Kozachenko, Masha" userId="a0fa26e0-fbb3-4575-8167-475ea9001727" providerId="ADAL" clId="{21E65E01-2DFE-4514-BF3D-459BED2D29B0}" dt="2023-03-29T10:42:03.610" v="5785" actId="47"/>
          <pc:sldLayoutMkLst>
            <pc:docMk/>
            <pc:sldMasterMk cId="2895275786" sldId="2147483656"/>
            <pc:sldLayoutMk cId="87109344" sldId="2147483662"/>
          </pc:sldLayoutMkLst>
        </pc:sldLayoutChg>
        <pc:sldLayoutChg chg="del">
          <pc:chgData name="Kozachenko, Masha" userId="a0fa26e0-fbb3-4575-8167-475ea9001727" providerId="ADAL" clId="{21E65E01-2DFE-4514-BF3D-459BED2D29B0}" dt="2023-03-29T10:42:03.610" v="5785" actId="47"/>
          <pc:sldLayoutMkLst>
            <pc:docMk/>
            <pc:sldMasterMk cId="2895275786" sldId="2147483656"/>
            <pc:sldLayoutMk cId="1800960148" sldId="2147483663"/>
          </pc:sldLayoutMkLst>
        </pc:sldLayoutChg>
        <pc:sldLayoutChg chg="del">
          <pc:chgData name="Kozachenko, Masha" userId="a0fa26e0-fbb3-4575-8167-475ea9001727" providerId="ADAL" clId="{21E65E01-2DFE-4514-BF3D-459BED2D29B0}" dt="2023-03-29T10:42:03.610" v="5785" actId="47"/>
          <pc:sldLayoutMkLst>
            <pc:docMk/>
            <pc:sldMasterMk cId="2895275786" sldId="2147483656"/>
            <pc:sldLayoutMk cId="587519765" sldId="2147483664"/>
          </pc:sldLayoutMkLst>
        </pc:sldLayoutChg>
        <pc:sldLayoutChg chg="del">
          <pc:chgData name="Kozachenko, Masha" userId="a0fa26e0-fbb3-4575-8167-475ea9001727" providerId="ADAL" clId="{21E65E01-2DFE-4514-BF3D-459BED2D29B0}" dt="2023-03-29T10:42:03.610" v="5785" actId="47"/>
          <pc:sldLayoutMkLst>
            <pc:docMk/>
            <pc:sldMasterMk cId="2895275786" sldId="2147483656"/>
            <pc:sldLayoutMk cId="3171142301" sldId="2147483665"/>
          </pc:sldLayoutMkLst>
        </pc:sldLayoutChg>
        <pc:sldLayoutChg chg="del">
          <pc:chgData name="Kozachenko, Masha" userId="a0fa26e0-fbb3-4575-8167-475ea9001727" providerId="ADAL" clId="{21E65E01-2DFE-4514-BF3D-459BED2D29B0}" dt="2023-03-29T10:42:03.610" v="5785" actId="47"/>
          <pc:sldLayoutMkLst>
            <pc:docMk/>
            <pc:sldMasterMk cId="2895275786" sldId="2147483656"/>
            <pc:sldLayoutMk cId="791080485" sldId="2147483666"/>
          </pc:sldLayoutMkLst>
        </pc:sldLayoutChg>
        <pc:sldLayoutChg chg="del">
          <pc:chgData name="Kozachenko, Masha" userId="a0fa26e0-fbb3-4575-8167-475ea9001727" providerId="ADAL" clId="{21E65E01-2DFE-4514-BF3D-459BED2D29B0}" dt="2023-03-29T10:42:03.610" v="5785" actId="47"/>
          <pc:sldLayoutMkLst>
            <pc:docMk/>
            <pc:sldMasterMk cId="2895275786" sldId="2147483656"/>
            <pc:sldLayoutMk cId="1406784286" sldId="2147483667"/>
          </pc:sldLayoutMkLst>
        </pc:sldLayoutChg>
      </pc:sldMasterChg>
      <pc:sldMasterChg chg="del delSldLayout">
        <pc:chgData name="Kozachenko, Masha" userId="a0fa26e0-fbb3-4575-8167-475ea9001727" providerId="ADAL" clId="{21E65E01-2DFE-4514-BF3D-459BED2D29B0}" dt="2023-03-29T10:37:17.284" v="5709" actId="47"/>
        <pc:sldMasterMkLst>
          <pc:docMk/>
          <pc:sldMasterMk cId="3670621039" sldId="2147483656"/>
        </pc:sldMasterMkLst>
        <pc:sldLayoutChg chg="del">
          <pc:chgData name="Kozachenko, Masha" userId="a0fa26e0-fbb3-4575-8167-475ea9001727" providerId="ADAL" clId="{21E65E01-2DFE-4514-BF3D-459BED2D29B0}" dt="2023-03-29T10:37:17.284" v="5709" actId="47"/>
          <pc:sldLayoutMkLst>
            <pc:docMk/>
            <pc:sldMasterMk cId="3670621039" sldId="2147483656"/>
            <pc:sldLayoutMk cId="382462621" sldId="2147483657"/>
          </pc:sldLayoutMkLst>
        </pc:sldLayoutChg>
        <pc:sldLayoutChg chg="del">
          <pc:chgData name="Kozachenko, Masha" userId="a0fa26e0-fbb3-4575-8167-475ea9001727" providerId="ADAL" clId="{21E65E01-2DFE-4514-BF3D-459BED2D29B0}" dt="2023-03-29T10:37:17.284" v="5709" actId="47"/>
          <pc:sldLayoutMkLst>
            <pc:docMk/>
            <pc:sldMasterMk cId="3670621039" sldId="2147483656"/>
            <pc:sldLayoutMk cId="3009885547" sldId="2147483658"/>
          </pc:sldLayoutMkLst>
        </pc:sldLayoutChg>
        <pc:sldLayoutChg chg="del">
          <pc:chgData name="Kozachenko, Masha" userId="a0fa26e0-fbb3-4575-8167-475ea9001727" providerId="ADAL" clId="{21E65E01-2DFE-4514-BF3D-459BED2D29B0}" dt="2023-03-29T10:37:17.284" v="5709" actId="47"/>
          <pc:sldLayoutMkLst>
            <pc:docMk/>
            <pc:sldMasterMk cId="3670621039" sldId="2147483656"/>
            <pc:sldLayoutMk cId="3295468777" sldId="2147483659"/>
          </pc:sldLayoutMkLst>
        </pc:sldLayoutChg>
        <pc:sldLayoutChg chg="del">
          <pc:chgData name="Kozachenko, Masha" userId="a0fa26e0-fbb3-4575-8167-475ea9001727" providerId="ADAL" clId="{21E65E01-2DFE-4514-BF3D-459BED2D29B0}" dt="2023-03-29T10:37:17.284" v="5709" actId="47"/>
          <pc:sldLayoutMkLst>
            <pc:docMk/>
            <pc:sldMasterMk cId="3670621039" sldId="2147483656"/>
            <pc:sldLayoutMk cId="2152811536" sldId="2147483660"/>
          </pc:sldLayoutMkLst>
        </pc:sldLayoutChg>
        <pc:sldLayoutChg chg="del">
          <pc:chgData name="Kozachenko, Masha" userId="a0fa26e0-fbb3-4575-8167-475ea9001727" providerId="ADAL" clId="{21E65E01-2DFE-4514-BF3D-459BED2D29B0}" dt="2023-03-29T10:37:17.284" v="5709" actId="47"/>
          <pc:sldLayoutMkLst>
            <pc:docMk/>
            <pc:sldMasterMk cId="3670621039" sldId="2147483656"/>
            <pc:sldLayoutMk cId="98550600" sldId="2147483661"/>
          </pc:sldLayoutMkLst>
        </pc:sldLayoutChg>
        <pc:sldLayoutChg chg="del">
          <pc:chgData name="Kozachenko, Masha" userId="a0fa26e0-fbb3-4575-8167-475ea9001727" providerId="ADAL" clId="{21E65E01-2DFE-4514-BF3D-459BED2D29B0}" dt="2023-03-29T10:37:17.284" v="5709" actId="47"/>
          <pc:sldLayoutMkLst>
            <pc:docMk/>
            <pc:sldMasterMk cId="3670621039" sldId="2147483656"/>
            <pc:sldLayoutMk cId="1706170086" sldId="2147483662"/>
          </pc:sldLayoutMkLst>
        </pc:sldLayoutChg>
        <pc:sldLayoutChg chg="del">
          <pc:chgData name="Kozachenko, Masha" userId="a0fa26e0-fbb3-4575-8167-475ea9001727" providerId="ADAL" clId="{21E65E01-2DFE-4514-BF3D-459BED2D29B0}" dt="2023-03-29T10:37:17.284" v="5709" actId="47"/>
          <pc:sldLayoutMkLst>
            <pc:docMk/>
            <pc:sldMasterMk cId="3670621039" sldId="2147483656"/>
            <pc:sldLayoutMk cId="2013099170" sldId="2147483663"/>
          </pc:sldLayoutMkLst>
        </pc:sldLayoutChg>
        <pc:sldLayoutChg chg="del">
          <pc:chgData name="Kozachenko, Masha" userId="a0fa26e0-fbb3-4575-8167-475ea9001727" providerId="ADAL" clId="{21E65E01-2DFE-4514-BF3D-459BED2D29B0}" dt="2023-03-29T10:37:17.284" v="5709" actId="47"/>
          <pc:sldLayoutMkLst>
            <pc:docMk/>
            <pc:sldMasterMk cId="3670621039" sldId="2147483656"/>
            <pc:sldLayoutMk cId="2298725023" sldId="2147483664"/>
          </pc:sldLayoutMkLst>
        </pc:sldLayoutChg>
        <pc:sldLayoutChg chg="del">
          <pc:chgData name="Kozachenko, Masha" userId="a0fa26e0-fbb3-4575-8167-475ea9001727" providerId="ADAL" clId="{21E65E01-2DFE-4514-BF3D-459BED2D29B0}" dt="2023-03-29T10:37:17.284" v="5709" actId="47"/>
          <pc:sldLayoutMkLst>
            <pc:docMk/>
            <pc:sldMasterMk cId="3670621039" sldId="2147483656"/>
            <pc:sldLayoutMk cId="44266583" sldId="2147483665"/>
          </pc:sldLayoutMkLst>
        </pc:sldLayoutChg>
        <pc:sldLayoutChg chg="del">
          <pc:chgData name="Kozachenko, Masha" userId="a0fa26e0-fbb3-4575-8167-475ea9001727" providerId="ADAL" clId="{21E65E01-2DFE-4514-BF3D-459BED2D29B0}" dt="2023-03-29T10:37:17.284" v="5709" actId="47"/>
          <pc:sldLayoutMkLst>
            <pc:docMk/>
            <pc:sldMasterMk cId="3670621039" sldId="2147483656"/>
            <pc:sldLayoutMk cId="3241048460" sldId="2147483666"/>
          </pc:sldLayoutMkLst>
        </pc:sldLayoutChg>
        <pc:sldLayoutChg chg="del">
          <pc:chgData name="Kozachenko, Masha" userId="a0fa26e0-fbb3-4575-8167-475ea9001727" providerId="ADAL" clId="{21E65E01-2DFE-4514-BF3D-459BED2D29B0}" dt="2023-03-29T10:37:17.284" v="5709" actId="47"/>
          <pc:sldLayoutMkLst>
            <pc:docMk/>
            <pc:sldMasterMk cId="3670621039" sldId="2147483656"/>
            <pc:sldLayoutMk cId="270912653" sldId="2147483667"/>
          </pc:sldLayoutMkLst>
        </pc:sldLayoutChg>
      </pc:sldMasterChg>
      <pc:sldMasterChg chg="del delSldLayout modSldLayout sldLayoutOrd">
        <pc:chgData name="Kozachenko, Masha" userId="a0fa26e0-fbb3-4575-8167-475ea9001727" providerId="ADAL" clId="{21E65E01-2DFE-4514-BF3D-459BED2D29B0}" dt="2023-03-28T19:24:31.183" v="4242" actId="700"/>
        <pc:sldMasterMkLst>
          <pc:docMk/>
          <pc:sldMasterMk cId="995899600" sldId="2147483666"/>
        </pc:sldMasterMkLst>
        <pc:sldLayoutChg chg="addSp delSp modSp del mod ord">
          <pc:chgData name="Kozachenko, Masha" userId="a0fa26e0-fbb3-4575-8167-475ea9001727" providerId="ADAL" clId="{21E65E01-2DFE-4514-BF3D-459BED2D29B0}" dt="2023-03-28T19:24:31.183" v="4242" actId="700"/>
          <pc:sldLayoutMkLst>
            <pc:docMk/>
            <pc:sldMasterMk cId="995899600" sldId="2147483666"/>
            <pc:sldLayoutMk cId="1475212876" sldId="2147483667"/>
          </pc:sldLayoutMkLst>
          <pc:spChg chg="add del mod">
            <ac:chgData name="Kozachenko, Masha" userId="a0fa26e0-fbb3-4575-8167-475ea9001727" providerId="ADAL" clId="{21E65E01-2DFE-4514-BF3D-459BED2D29B0}" dt="2023-03-28T19:24:12.155" v="4238" actId="21"/>
            <ac:spMkLst>
              <pc:docMk/>
              <pc:sldMasterMk cId="995899600" sldId="2147483666"/>
              <pc:sldLayoutMk cId="1475212876" sldId="2147483667"/>
              <ac:spMk id="2" creationId="{45E1CD23-7B07-30F7-51EB-3AE5C841EE14}"/>
            </ac:spMkLst>
          </pc:spChg>
        </pc:sldLayoutChg>
        <pc:sldLayoutChg chg="del">
          <pc:chgData name="Kozachenko, Masha" userId="a0fa26e0-fbb3-4575-8167-475ea9001727" providerId="ADAL" clId="{21E65E01-2DFE-4514-BF3D-459BED2D29B0}" dt="2023-03-28T19:24:31.183" v="4242" actId="700"/>
          <pc:sldLayoutMkLst>
            <pc:docMk/>
            <pc:sldMasterMk cId="995899600" sldId="2147483666"/>
            <pc:sldLayoutMk cId="2251107829" sldId="2147483668"/>
          </pc:sldLayoutMkLst>
        </pc:sldLayoutChg>
        <pc:sldLayoutChg chg="del">
          <pc:chgData name="Kozachenko, Masha" userId="a0fa26e0-fbb3-4575-8167-475ea9001727" providerId="ADAL" clId="{21E65E01-2DFE-4514-BF3D-459BED2D29B0}" dt="2023-03-28T19:24:31.183" v="4242" actId="700"/>
          <pc:sldLayoutMkLst>
            <pc:docMk/>
            <pc:sldMasterMk cId="995899600" sldId="2147483666"/>
            <pc:sldLayoutMk cId="3382796235" sldId="2147483669"/>
          </pc:sldLayoutMkLst>
        </pc:sldLayoutChg>
        <pc:sldLayoutChg chg="del">
          <pc:chgData name="Kozachenko, Masha" userId="a0fa26e0-fbb3-4575-8167-475ea9001727" providerId="ADAL" clId="{21E65E01-2DFE-4514-BF3D-459BED2D29B0}" dt="2023-03-28T19:24:31.183" v="4242" actId="700"/>
          <pc:sldLayoutMkLst>
            <pc:docMk/>
            <pc:sldMasterMk cId="995899600" sldId="2147483666"/>
            <pc:sldLayoutMk cId="935994" sldId="2147483670"/>
          </pc:sldLayoutMkLst>
        </pc:sldLayoutChg>
        <pc:sldLayoutChg chg="del">
          <pc:chgData name="Kozachenko, Masha" userId="a0fa26e0-fbb3-4575-8167-475ea9001727" providerId="ADAL" clId="{21E65E01-2DFE-4514-BF3D-459BED2D29B0}" dt="2023-03-28T19:24:31.183" v="4242" actId="700"/>
          <pc:sldLayoutMkLst>
            <pc:docMk/>
            <pc:sldMasterMk cId="995899600" sldId="2147483666"/>
            <pc:sldLayoutMk cId="2568977538" sldId="2147483671"/>
          </pc:sldLayoutMkLst>
        </pc:sldLayoutChg>
        <pc:sldLayoutChg chg="del">
          <pc:chgData name="Kozachenko, Masha" userId="a0fa26e0-fbb3-4575-8167-475ea9001727" providerId="ADAL" clId="{21E65E01-2DFE-4514-BF3D-459BED2D29B0}" dt="2023-03-28T19:24:31.183" v="4242" actId="700"/>
          <pc:sldLayoutMkLst>
            <pc:docMk/>
            <pc:sldMasterMk cId="995899600" sldId="2147483666"/>
            <pc:sldLayoutMk cId="1547300692" sldId="2147483672"/>
          </pc:sldLayoutMkLst>
        </pc:sldLayoutChg>
        <pc:sldLayoutChg chg="delSp modSp del mod">
          <pc:chgData name="Kozachenko, Masha" userId="a0fa26e0-fbb3-4575-8167-475ea9001727" providerId="ADAL" clId="{21E65E01-2DFE-4514-BF3D-459BED2D29B0}" dt="2023-03-27T11:15:20.227" v="690" actId="2696"/>
          <pc:sldLayoutMkLst>
            <pc:docMk/>
            <pc:sldMasterMk cId="995899600" sldId="2147483666"/>
            <pc:sldLayoutMk cId="4079679643" sldId="2147483673"/>
          </pc:sldLayoutMkLst>
          <pc:spChg chg="del mod">
            <ac:chgData name="Kozachenko, Masha" userId="a0fa26e0-fbb3-4575-8167-475ea9001727" providerId="ADAL" clId="{21E65E01-2DFE-4514-BF3D-459BED2D29B0}" dt="2023-03-27T11:15:12.455" v="689" actId="478"/>
            <ac:spMkLst>
              <pc:docMk/>
              <pc:sldMasterMk cId="995899600" sldId="2147483666"/>
              <pc:sldLayoutMk cId="4079679643" sldId="2147483673"/>
              <ac:spMk id="17" creationId="{00000000-0000-0000-0000-000000000000}"/>
            </ac:spMkLst>
          </pc:spChg>
        </pc:sldLayoutChg>
      </pc:sldMasterChg>
      <pc:sldMasterChg chg="del delSldLayout">
        <pc:chgData name="Kozachenko, Masha" userId="a0fa26e0-fbb3-4575-8167-475ea9001727" providerId="ADAL" clId="{21E65E01-2DFE-4514-BF3D-459BED2D29B0}" dt="2023-03-28T11:03:53.990" v="2871" actId="47"/>
        <pc:sldMasterMkLst>
          <pc:docMk/>
          <pc:sldMasterMk cId="4106344051" sldId="2147483673"/>
        </pc:sldMasterMkLst>
        <pc:sldLayoutChg chg="del">
          <pc:chgData name="Kozachenko, Masha" userId="a0fa26e0-fbb3-4575-8167-475ea9001727" providerId="ADAL" clId="{21E65E01-2DFE-4514-BF3D-459BED2D29B0}" dt="2023-03-28T11:03:53.990" v="2871" actId="47"/>
          <pc:sldLayoutMkLst>
            <pc:docMk/>
            <pc:sldMasterMk cId="4106344051" sldId="2147483673"/>
            <pc:sldLayoutMk cId="2417802346" sldId="2147483674"/>
          </pc:sldLayoutMkLst>
        </pc:sldLayoutChg>
        <pc:sldLayoutChg chg="del">
          <pc:chgData name="Kozachenko, Masha" userId="a0fa26e0-fbb3-4575-8167-475ea9001727" providerId="ADAL" clId="{21E65E01-2DFE-4514-BF3D-459BED2D29B0}" dt="2023-03-28T11:03:53.990" v="2871" actId="47"/>
          <pc:sldLayoutMkLst>
            <pc:docMk/>
            <pc:sldMasterMk cId="4106344051" sldId="2147483673"/>
            <pc:sldLayoutMk cId="3035673577" sldId="2147483675"/>
          </pc:sldLayoutMkLst>
        </pc:sldLayoutChg>
        <pc:sldLayoutChg chg="del">
          <pc:chgData name="Kozachenko, Masha" userId="a0fa26e0-fbb3-4575-8167-475ea9001727" providerId="ADAL" clId="{21E65E01-2DFE-4514-BF3D-459BED2D29B0}" dt="2023-03-28T11:03:53.990" v="2871" actId="47"/>
          <pc:sldLayoutMkLst>
            <pc:docMk/>
            <pc:sldMasterMk cId="4106344051" sldId="2147483673"/>
            <pc:sldLayoutMk cId="2890583503" sldId="2147483676"/>
          </pc:sldLayoutMkLst>
        </pc:sldLayoutChg>
        <pc:sldLayoutChg chg="del">
          <pc:chgData name="Kozachenko, Masha" userId="a0fa26e0-fbb3-4575-8167-475ea9001727" providerId="ADAL" clId="{21E65E01-2DFE-4514-BF3D-459BED2D29B0}" dt="2023-03-28T11:03:53.990" v="2871" actId="47"/>
          <pc:sldLayoutMkLst>
            <pc:docMk/>
            <pc:sldMasterMk cId="4106344051" sldId="2147483673"/>
            <pc:sldLayoutMk cId="2094109206" sldId="2147483677"/>
          </pc:sldLayoutMkLst>
        </pc:sldLayoutChg>
        <pc:sldLayoutChg chg="del">
          <pc:chgData name="Kozachenko, Masha" userId="a0fa26e0-fbb3-4575-8167-475ea9001727" providerId="ADAL" clId="{21E65E01-2DFE-4514-BF3D-459BED2D29B0}" dt="2023-03-28T11:03:53.990" v="2871" actId="47"/>
          <pc:sldLayoutMkLst>
            <pc:docMk/>
            <pc:sldMasterMk cId="4106344051" sldId="2147483673"/>
            <pc:sldLayoutMk cId="3341645316" sldId="2147483678"/>
          </pc:sldLayoutMkLst>
        </pc:sldLayoutChg>
        <pc:sldLayoutChg chg="del">
          <pc:chgData name="Kozachenko, Masha" userId="a0fa26e0-fbb3-4575-8167-475ea9001727" providerId="ADAL" clId="{21E65E01-2DFE-4514-BF3D-459BED2D29B0}" dt="2023-03-28T11:03:53.990" v="2871" actId="47"/>
          <pc:sldLayoutMkLst>
            <pc:docMk/>
            <pc:sldMasterMk cId="4106344051" sldId="2147483673"/>
            <pc:sldLayoutMk cId="2261447274" sldId="2147483679"/>
          </pc:sldLayoutMkLst>
        </pc:sldLayoutChg>
        <pc:sldLayoutChg chg="del">
          <pc:chgData name="Kozachenko, Masha" userId="a0fa26e0-fbb3-4575-8167-475ea9001727" providerId="ADAL" clId="{21E65E01-2DFE-4514-BF3D-459BED2D29B0}" dt="2023-03-28T11:03:53.990" v="2871" actId="47"/>
          <pc:sldLayoutMkLst>
            <pc:docMk/>
            <pc:sldMasterMk cId="4106344051" sldId="2147483673"/>
            <pc:sldLayoutMk cId="2098321380" sldId="2147483680"/>
          </pc:sldLayoutMkLst>
        </pc:sldLayoutChg>
        <pc:sldLayoutChg chg="del">
          <pc:chgData name="Kozachenko, Masha" userId="a0fa26e0-fbb3-4575-8167-475ea9001727" providerId="ADAL" clId="{21E65E01-2DFE-4514-BF3D-459BED2D29B0}" dt="2023-03-28T11:03:53.990" v="2871" actId="47"/>
          <pc:sldLayoutMkLst>
            <pc:docMk/>
            <pc:sldMasterMk cId="4106344051" sldId="2147483673"/>
            <pc:sldLayoutMk cId="2233646765" sldId="2147483681"/>
          </pc:sldLayoutMkLst>
        </pc:sldLayoutChg>
        <pc:sldLayoutChg chg="del">
          <pc:chgData name="Kozachenko, Masha" userId="a0fa26e0-fbb3-4575-8167-475ea9001727" providerId="ADAL" clId="{21E65E01-2DFE-4514-BF3D-459BED2D29B0}" dt="2023-03-28T11:03:53.990" v="2871" actId="47"/>
          <pc:sldLayoutMkLst>
            <pc:docMk/>
            <pc:sldMasterMk cId="4106344051" sldId="2147483673"/>
            <pc:sldLayoutMk cId="49970662" sldId="2147483682"/>
          </pc:sldLayoutMkLst>
        </pc:sldLayoutChg>
        <pc:sldLayoutChg chg="del">
          <pc:chgData name="Kozachenko, Masha" userId="a0fa26e0-fbb3-4575-8167-475ea9001727" providerId="ADAL" clId="{21E65E01-2DFE-4514-BF3D-459BED2D29B0}" dt="2023-03-28T11:03:53.990" v="2871" actId="47"/>
          <pc:sldLayoutMkLst>
            <pc:docMk/>
            <pc:sldMasterMk cId="4106344051" sldId="2147483673"/>
            <pc:sldLayoutMk cId="1073935132" sldId="2147483683"/>
          </pc:sldLayoutMkLst>
        </pc:sldLayoutChg>
        <pc:sldLayoutChg chg="del">
          <pc:chgData name="Kozachenko, Masha" userId="a0fa26e0-fbb3-4575-8167-475ea9001727" providerId="ADAL" clId="{21E65E01-2DFE-4514-BF3D-459BED2D29B0}" dt="2023-03-28T11:03:53.990" v="2871" actId="47"/>
          <pc:sldLayoutMkLst>
            <pc:docMk/>
            <pc:sldMasterMk cId="4106344051" sldId="2147483673"/>
            <pc:sldLayoutMk cId="3339834612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0F36-D4D1-47B5-8251-2359D4831A94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2918-A43A-4CAF-8203-6A8272486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9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BD72C-8A45-FE40-B3E7-72F975A23548}" type="slidenum">
              <a:rPr kumimoji="0" lang="en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0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BD72C-8A45-FE40-B3E7-72F975A23548}" type="slidenum">
              <a:rPr kumimoji="0" lang="en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7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BD72C-8A45-FE40-B3E7-72F975A23548}" type="slidenum">
              <a:rPr kumimoji="0" lang="en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4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BD72C-8A45-FE40-B3E7-72F975A23548}" type="slidenum">
              <a:rPr kumimoji="0" lang="en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21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BD72C-8A45-FE40-B3E7-72F975A23548}" type="slidenum">
              <a:rPr kumimoji="0" lang="en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7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yellow shirt&#10;&#10;Description automatically generated with low confidence">
            <a:extLst>
              <a:ext uri="{FF2B5EF4-FFF2-40B4-BE49-F238E27FC236}">
                <a16:creationId xmlns:a16="http://schemas.microsoft.com/office/drawing/2014/main" id="{B93588CE-72D7-6769-B7B4-4ECFE8BA1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8F3BAF-BF54-C454-97E5-120E46E6F630}"/>
              </a:ext>
            </a:extLst>
          </p:cNvPr>
          <p:cNvSpPr/>
          <p:nvPr userDrawn="1"/>
        </p:nvSpPr>
        <p:spPr>
          <a:xfrm>
            <a:off x="-1504" y="6273800"/>
            <a:ext cx="12193504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3C172CB-B15C-01C4-2D3A-3F7BD10D9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57" y="6438960"/>
            <a:ext cx="1345686" cy="2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39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B810C7-30BD-D02F-E080-3047CE140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r="5381"/>
          <a:stretch/>
        </p:blipFill>
        <p:spPr>
          <a:xfrm>
            <a:off x="0" y="0"/>
            <a:ext cx="12192000" cy="6256552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F20DD2E-EC4A-3FCA-468B-3449A42BC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57" y="6438960"/>
            <a:ext cx="1345686" cy="253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0079D8-BC6E-F095-6CB4-3DE070ECF2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187" r="12180"/>
          <a:stretch/>
        </p:blipFill>
        <p:spPr>
          <a:xfrm>
            <a:off x="4321675" y="0"/>
            <a:ext cx="7870325" cy="4462272"/>
          </a:xfrm>
          <a:prstGeom prst="rect">
            <a:avLst/>
          </a:prstGeom>
          <a:effectLst>
            <a:outerShdw blurRad="152400" dist="38100" dir="8100000" algn="tr" rotWithShape="0">
              <a:prstClr val="black">
                <a:alpha val="2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784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2CA019-76D0-ECA8-7878-E39F0BAB29F5}"/>
              </a:ext>
            </a:extLst>
          </p:cNvPr>
          <p:cNvSpPr/>
          <p:nvPr userDrawn="1"/>
        </p:nvSpPr>
        <p:spPr>
          <a:xfrm>
            <a:off x="-1504" y="6273800"/>
            <a:ext cx="12193504" cy="584200"/>
          </a:xfrm>
          <a:prstGeom prst="rect">
            <a:avLst/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65AB9F1-7C51-0C07-E7E8-07134DB96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33" y="6273800"/>
            <a:ext cx="169823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8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pointing at a whiteboard&#10;&#10;Description automatically generated with medium confidence">
            <a:extLst>
              <a:ext uri="{FF2B5EF4-FFF2-40B4-BE49-F238E27FC236}">
                <a16:creationId xmlns:a16="http://schemas.microsoft.com/office/drawing/2014/main" id="{E2C6CD75-0B5D-3694-EDA1-E361DD7AC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/>
          <a:stretch/>
        </p:blipFill>
        <p:spPr>
          <a:xfrm>
            <a:off x="0" y="0"/>
            <a:ext cx="12192000" cy="63560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9343F2-F19B-D97C-0BB4-83D0380C986F}"/>
              </a:ext>
            </a:extLst>
          </p:cNvPr>
          <p:cNvSpPr/>
          <p:nvPr userDrawn="1"/>
        </p:nvSpPr>
        <p:spPr>
          <a:xfrm>
            <a:off x="-1504" y="6273800"/>
            <a:ext cx="12193504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3D4C2EA-AB37-9BAA-9C0E-D40224BF84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57" y="6438960"/>
            <a:ext cx="1345686" cy="2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26" descr="An organic corner shape">
            <a:extLst>
              <a:ext uri="{FF2B5EF4-FFF2-40B4-BE49-F238E27FC236}">
                <a16:creationId xmlns:a16="http://schemas.microsoft.com/office/drawing/2014/main" id="{2F143D4B-BEC3-DC2E-B07B-B488BA7EF704}"/>
              </a:ext>
            </a:extLst>
          </p:cNvPr>
          <p:cNvSpPr/>
          <p:nvPr userDrawn="1"/>
        </p:nvSpPr>
        <p:spPr>
          <a:xfrm flipH="1">
            <a:off x="6345945" y="-1"/>
            <a:ext cx="5846054" cy="5768975"/>
          </a:xfrm>
          <a:custGeom>
            <a:avLst/>
            <a:gdLst>
              <a:gd name="connsiteX0" fmla="*/ 0 w 4668754"/>
              <a:gd name="connsiteY0" fmla="*/ 0 h 4668668"/>
              <a:gd name="connsiteX1" fmla="*/ 4668669 w 4668754"/>
              <a:gd name="connsiteY1" fmla="*/ 0 h 4668668"/>
              <a:gd name="connsiteX2" fmla="*/ 4340550 w 4668754"/>
              <a:gd name="connsiteY2" fmla="*/ 1267210 h 4668668"/>
              <a:gd name="connsiteX3" fmla="*/ 2917718 w 4668754"/>
              <a:gd name="connsiteY3" fmla="*/ 1044892 h 4668668"/>
              <a:gd name="connsiteX4" fmla="*/ 1645150 w 4668754"/>
              <a:gd name="connsiteY4" fmla="*/ 3501501 h 4668668"/>
              <a:gd name="connsiteX5" fmla="*/ 0 w 4668754"/>
              <a:gd name="connsiteY5" fmla="*/ 4668669 h 4668668"/>
              <a:gd name="connsiteX6" fmla="*/ 0 w 4668754"/>
              <a:gd name="connsiteY6" fmla="*/ 0 h 466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8754" h="4668668">
                <a:moveTo>
                  <a:pt x="0" y="0"/>
                </a:moveTo>
                <a:lnTo>
                  <a:pt x="4668669" y="0"/>
                </a:lnTo>
                <a:cubicBezTo>
                  <a:pt x="4668669" y="0"/>
                  <a:pt x="4683041" y="1079696"/>
                  <a:pt x="4340550" y="1267210"/>
                </a:cubicBezTo>
                <a:cubicBezTo>
                  <a:pt x="3923671" y="1495452"/>
                  <a:pt x="3479270" y="883468"/>
                  <a:pt x="2917718" y="1044892"/>
                </a:cubicBezTo>
                <a:cubicBezTo>
                  <a:pt x="2276854" y="1229116"/>
                  <a:pt x="2357889" y="2442214"/>
                  <a:pt x="1645150" y="3501501"/>
                </a:cubicBezTo>
                <a:cubicBezTo>
                  <a:pt x="1061766" y="4368540"/>
                  <a:pt x="0" y="4668669"/>
                  <a:pt x="0" y="4668669"/>
                </a:cubicBezTo>
                <a:lnTo>
                  <a:pt x="0" y="0"/>
                </a:lnTo>
                <a:close/>
              </a:path>
            </a:pathLst>
          </a:custGeom>
          <a:solidFill>
            <a:srgbClr val="F4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B1CA6B-FE8D-5B5E-BABB-307111B165B3}"/>
              </a:ext>
            </a:extLst>
          </p:cNvPr>
          <p:cNvSpPr/>
          <p:nvPr userDrawn="1"/>
        </p:nvSpPr>
        <p:spPr>
          <a:xfrm>
            <a:off x="-1504" y="6273800"/>
            <a:ext cx="12193504" cy="584200"/>
          </a:xfrm>
          <a:prstGeom prst="rect">
            <a:avLst/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F678ED4-6BAC-68B2-2B78-CEB827330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33" y="6273800"/>
            <a:ext cx="169823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7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jumping in the air&#10;&#10;Description automatically generated with medium confidence">
            <a:extLst>
              <a:ext uri="{FF2B5EF4-FFF2-40B4-BE49-F238E27FC236}">
                <a16:creationId xmlns:a16="http://schemas.microsoft.com/office/drawing/2014/main" id="{BDA02D10-3EB8-9DD3-88C2-6539C8EA1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sp>
        <p:nvSpPr>
          <p:cNvPr id="7" name="Arrow: Pentagon 15">
            <a:extLst>
              <a:ext uri="{FF2B5EF4-FFF2-40B4-BE49-F238E27FC236}">
                <a16:creationId xmlns:a16="http://schemas.microsoft.com/office/drawing/2014/main" id="{FF822A1C-B964-7CEC-0311-12A2090AD492}"/>
              </a:ext>
            </a:extLst>
          </p:cNvPr>
          <p:cNvSpPr/>
          <p:nvPr userDrawn="1"/>
        </p:nvSpPr>
        <p:spPr>
          <a:xfrm>
            <a:off x="-1433" y="0"/>
            <a:ext cx="7307489" cy="6858000"/>
          </a:xfrm>
          <a:custGeom>
            <a:avLst/>
            <a:gdLst>
              <a:gd name="connsiteX0" fmla="*/ 0 w 7216049"/>
              <a:gd name="connsiteY0" fmla="*/ 0 h 6858000"/>
              <a:gd name="connsiteX1" fmla="*/ 3787049 w 7216049"/>
              <a:gd name="connsiteY1" fmla="*/ 0 h 6858000"/>
              <a:gd name="connsiteX2" fmla="*/ 7216049 w 7216049"/>
              <a:gd name="connsiteY2" fmla="*/ 3429000 h 6858000"/>
              <a:gd name="connsiteX3" fmla="*/ 3787049 w 7216049"/>
              <a:gd name="connsiteY3" fmla="*/ 6858000 h 6858000"/>
              <a:gd name="connsiteX4" fmla="*/ 0 w 7216049"/>
              <a:gd name="connsiteY4" fmla="*/ 6858000 h 6858000"/>
              <a:gd name="connsiteX5" fmla="*/ 0 w 7216049"/>
              <a:gd name="connsiteY5" fmla="*/ 0 h 6858000"/>
              <a:gd name="connsiteX0" fmla="*/ 0 w 7252625"/>
              <a:gd name="connsiteY0" fmla="*/ 0 h 6858000"/>
              <a:gd name="connsiteX1" fmla="*/ 3787049 w 7252625"/>
              <a:gd name="connsiteY1" fmla="*/ 0 h 6858000"/>
              <a:gd name="connsiteX2" fmla="*/ 7252625 w 7252625"/>
              <a:gd name="connsiteY2" fmla="*/ 2852928 h 6858000"/>
              <a:gd name="connsiteX3" fmla="*/ 3787049 w 7252625"/>
              <a:gd name="connsiteY3" fmla="*/ 6858000 h 6858000"/>
              <a:gd name="connsiteX4" fmla="*/ 0 w 7252625"/>
              <a:gd name="connsiteY4" fmla="*/ 6858000 h 6858000"/>
              <a:gd name="connsiteX5" fmla="*/ 0 w 7252625"/>
              <a:gd name="connsiteY5" fmla="*/ 0 h 6858000"/>
              <a:gd name="connsiteX0" fmla="*/ 0 w 7252625"/>
              <a:gd name="connsiteY0" fmla="*/ 0 h 6858000"/>
              <a:gd name="connsiteX1" fmla="*/ 3787049 w 7252625"/>
              <a:gd name="connsiteY1" fmla="*/ 0 h 6858000"/>
              <a:gd name="connsiteX2" fmla="*/ 5067209 w 7252625"/>
              <a:gd name="connsiteY2" fmla="*/ 1069848 h 6858000"/>
              <a:gd name="connsiteX3" fmla="*/ 7252625 w 7252625"/>
              <a:gd name="connsiteY3" fmla="*/ 2852928 h 6858000"/>
              <a:gd name="connsiteX4" fmla="*/ 3787049 w 7252625"/>
              <a:gd name="connsiteY4" fmla="*/ 6858000 h 6858000"/>
              <a:gd name="connsiteX5" fmla="*/ 0 w 7252625"/>
              <a:gd name="connsiteY5" fmla="*/ 6858000 h 6858000"/>
              <a:gd name="connsiteX6" fmla="*/ 0 w 7252625"/>
              <a:gd name="connsiteY6" fmla="*/ 0 h 6858000"/>
              <a:gd name="connsiteX0" fmla="*/ 0 w 7252625"/>
              <a:gd name="connsiteY0" fmla="*/ 0 h 6858000"/>
              <a:gd name="connsiteX1" fmla="*/ 3787049 w 7252625"/>
              <a:gd name="connsiteY1" fmla="*/ 0 h 6858000"/>
              <a:gd name="connsiteX2" fmla="*/ 5250089 w 7252625"/>
              <a:gd name="connsiteY2" fmla="*/ 1993392 h 6858000"/>
              <a:gd name="connsiteX3" fmla="*/ 7252625 w 7252625"/>
              <a:gd name="connsiteY3" fmla="*/ 2852928 h 6858000"/>
              <a:gd name="connsiteX4" fmla="*/ 3787049 w 7252625"/>
              <a:gd name="connsiteY4" fmla="*/ 6858000 h 6858000"/>
              <a:gd name="connsiteX5" fmla="*/ 0 w 7252625"/>
              <a:gd name="connsiteY5" fmla="*/ 6858000 h 6858000"/>
              <a:gd name="connsiteX6" fmla="*/ 0 w 7252625"/>
              <a:gd name="connsiteY6" fmla="*/ 0 h 6858000"/>
              <a:gd name="connsiteX0" fmla="*/ 0 w 7252625"/>
              <a:gd name="connsiteY0" fmla="*/ 0 h 6858000"/>
              <a:gd name="connsiteX1" fmla="*/ 3787049 w 7252625"/>
              <a:gd name="connsiteY1" fmla="*/ 0 h 6858000"/>
              <a:gd name="connsiteX2" fmla="*/ 5250089 w 7252625"/>
              <a:gd name="connsiteY2" fmla="*/ 1993392 h 6858000"/>
              <a:gd name="connsiteX3" fmla="*/ 7252625 w 7252625"/>
              <a:gd name="connsiteY3" fmla="*/ 2852928 h 6858000"/>
              <a:gd name="connsiteX4" fmla="*/ 3787049 w 7252625"/>
              <a:gd name="connsiteY4" fmla="*/ 6858000 h 6858000"/>
              <a:gd name="connsiteX5" fmla="*/ 0 w 7252625"/>
              <a:gd name="connsiteY5" fmla="*/ 6858000 h 6858000"/>
              <a:gd name="connsiteX6" fmla="*/ 0 w 7252625"/>
              <a:gd name="connsiteY6" fmla="*/ 0 h 6858000"/>
              <a:gd name="connsiteX0" fmla="*/ 0 w 7252625"/>
              <a:gd name="connsiteY0" fmla="*/ 0 h 6858000"/>
              <a:gd name="connsiteX1" fmla="*/ 3787049 w 7252625"/>
              <a:gd name="connsiteY1" fmla="*/ 0 h 6858000"/>
              <a:gd name="connsiteX2" fmla="*/ 5890169 w 7252625"/>
              <a:gd name="connsiteY2" fmla="*/ 2194560 h 6858000"/>
              <a:gd name="connsiteX3" fmla="*/ 7252625 w 7252625"/>
              <a:gd name="connsiteY3" fmla="*/ 2852928 h 6858000"/>
              <a:gd name="connsiteX4" fmla="*/ 3787049 w 7252625"/>
              <a:gd name="connsiteY4" fmla="*/ 6858000 h 6858000"/>
              <a:gd name="connsiteX5" fmla="*/ 0 w 7252625"/>
              <a:gd name="connsiteY5" fmla="*/ 6858000 h 6858000"/>
              <a:gd name="connsiteX6" fmla="*/ 0 w 7252625"/>
              <a:gd name="connsiteY6" fmla="*/ 0 h 6858000"/>
              <a:gd name="connsiteX0" fmla="*/ 0 w 7252625"/>
              <a:gd name="connsiteY0" fmla="*/ 0 h 6858000"/>
              <a:gd name="connsiteX1" fmla="*/ 3787049 w 7252625"/>
              <a:gd name="connsiteY1" fmla="*/ 0 h 6858000"/>
              <a:gd name="connsiteX2" fmla="*/ 4509425 w 7252625"/>
              <a:gd name="connsiteY2" fmla="*/ 886968 h 6858000"/>
              <a:gd name="connsiteX3" fmla="*/ 5890169 w 7252625"/>
              <a:gd name="connsiteY3" fmla="*/ 2194560 h 6858000"/>
              <a:gd name="connsiteX4" fmla="*/ 7252625 w 7252625"/>
              <a:gd name="connsiteY4" fmla="*/ 2852928 h 6858000"/>
              <a:gd name="connsiteX5" fmla="*/ 3787049 w 7252625"/>
              <a:gd name="connsiteY5" fmla="*/ 6858000 h 6858000"/>
              <a:gd name="connsiteX6" fmla="*/ 0 w 7252625"/>
              <a:gd name="connsiteY6" fmla="*/ 6858000 h 6858000"/>
              <a:gd name="connsiteX7" fmla="*/ 0 w 7252625"/>
              <a:gd name="connsiteY7" fmla="*/ 0 h 6858000"/>
              <a:gd name="connsiteX0" fmla="*/ 0 w 7252625"/>
              <a:gd name="connsiteY0" fmla="*/ 0 h 6858000"/>
              <a:gd name="connsiteX1" fmla="*/ 3787049 w 7252625"/>
              <a:gd name="connsiteY1" fmla="*/ 0 h 6858000"/>
              <a:gd name="connsiteX2" fmla="*/ 4299113 w 7252625"/>
              <a:gd name="connsiteY2" fmla="*/ 1481328 h 6858000"/>
              <a:gd name="connsiteX3" fmla="*/ 5890169 w 7252625"/>
              <a:gd name="connsiteY3" fmla="*/ 2194560 h 6858000"/>
              <a:gd name="connsiteX4" fmla="*/ 7252625 w 7252625"/>
              <a:gd name="connsiteY4" fmla="*/ 2852928 h 6858000"/>
              <a:gd name="connsiteX5" fmla="*/ 3787049 w 7252625"/>
              <a:gd name="connsiteY5" fmla="*/ 6858000 h 6858000"/>
              <a:gd name="connsiteX6" fmla="*/ 0 w 7252625"/>
              <a:gd name="connsiteY6" fmla="*/ 6858000 h 6858000"/>
              <a:gd name="connsiteX7" fmla="*/ 0 w 7252625"/>
              <a:gd name="connsiteY7" fmla="*/ 0 h 6858000"/>
              <a:gd name="connsiteX0" fmla="*/ 0 w 7252625"/>
              <a:gd name="connsiteY0" fmla="*/ 0 h 6858000"/>
              <a:gd name="connsiteX1" fmla="*/ 3787049 w 7252625"/>
              <a:gd name="connsiteY1" fmla="*/ 0 h 6858000"/>
              <a:gd name="connsiteX2" fmla="*/ 4299113 w 7252625"/>
              <a:gd name="connsiteY2" fmla="*/ 1481328 h 6858000"/>
              <a:gd name="connsiteX3" fmla="*/ 5780441 w 7252625"/>
              <a:gd name="connsiteY3" fmla="*/ 1801368 h 6858000"/>
              <a:gd name="connsiteX4" fmla="*/ 7252625 w 7252625"/>
              <a:gd name="connsiteY4" fmla="*/ 2852928 h 6858000"/>
              <a:gd name="connsiteX5" fmla="*/ 3787049 w 7252625"/>
              <a:gd name="connsiteY5" fmla="*/ 6858000 h 6858000"/>
              <a:gd name="connsiteX6" fmla="*/ 0 w 7252625"/>
              <a:gd name="connsiteY6" fmla="*/ 6858000 h 6858000"/>
              <a:gd name="connsiteX7" fmla="*/ 0 w 7252625"/>
              <a:gd name="connsiteY7" fmla="*/ 0 h 6858000"/>
              <a:gd name="connsiteX0" fmla="*/ 0 w 7252625"/>
              <a:gd name="connsiteY0" fmla="*/ 0 h 6858000"/>
              <a:gd name="connsiteX1" fmla="*/ 3787049 w 7252625"/>
              <a:gd name="connsiteY1" fmla="*/ 0 h 6858000"/>
              <a:gd name="connsiteX2" fmla="*/ 4299113 w 7252625"/>
              <a:gd name="connsiteY2" fmla="*/ 1481328 h 6858000"/>
              <a:gd name="connsiteX3" fmla="*/ 5780441 w 7252625"/>
              <a:gd name="connsiteY3" fmla="*/ 1801368 h 6858000"/>
              <a:gd name="connsiteX4" fmla="*/ 7252625 w 7252625"/>
              <a:gd name="connsiteY4" fmla="*/ 2852928 h 6858000"/>
              <a:gd name="connsiteX5" fmla="*/ 3787049 w 7252625"/>
              <a:gd name="connsiteY5" fmla="*/ 6858000 h 6858000"/>
              <a:gd name="connsiteX6" fmla="*/ 0 w 7252625"/>
              <a:gd name="connsiteY6" fmla="*/ 6858000 h 6858000"/>
              <a:gd name="connsiteX7" fmla="*/ 0 w 7252625"/>
              <a:gd name="connsiteY7" fmla="*/ 0 h 6858000"/>
              <a:gd name="connsiteX0" fmla="*/ 0 w 7252625"/>
              <a:gd name="connsiteY0" fmla="*/ 0 h 6858000"/>
              <a:gd name="connsiteX1" fmla="*/ 3787049 w 7252625"/>
              <a:gd name="connsiteY1" fmla="*/ 0 h 6858000"/>
              <a:gd name="connsiteX2" fmla="*/ 4299113 w 7252625"/>
              <a:gd name="connsiteY2" fmla="*/ 1481328 h 6858000"/>
              <a:gd name="connsiteX3" fmla="*/ 5780441 w 7252625"/>
              <a:gd name="connsiteY3" fmla="*/ 1801368 h 6858000"/>
              <a:gd name="connsiteX4" fmla="*/ 7252625 w 7252625"/>
              <a:gd name="connsiteY4" fmla="*/ 2852928 h 6858000"/>
              <a:gd name="connsiteX5" fmla="*/ 3787049 w 7252625"/>
              <a:gd name="connsiteY5" fmla="*/ 6858000 h 6858000"/>
              <a:gd name="connsiteX6" fmla="*/ 0 w 7252625"/>
              <a:gd name="connsiteY6" fmla="*/ 6858000 h 6858000"/>
              <a:gd name="connsiteX7" fmla="*/ 0 w 7252625"/>
              <a:gd name="connsiteY7" fmla="*/ 0 h 6858000"/>
              <a:gd name="connsiteX0" fmla="*/ 0 w 7252625"/>
              <a:gd name="connsiteY0" fmla="*/ 0 h 6858000"/>
              <a:gd name="connsiteX1" fmla="*/ 3787049 w 7252625"/>
              <a:gd name="connsiteY1" fmla="*/ 0 h 6858000"/>
              <a:gd name="connsiteX2" fmla="*/ 4235105 w 7252625"/>
              <a:gd name="connsiteY2" fmla="*/ 1435608 h 6858000"/>
              <a:gd name="connsiteX3" fmla="*/ 5780441 w 7252625"/>
              <a:gd name="connsiteY3" fmla="*/ 1801368 h 6858000"/>
              <a:gd name="connsiteX4" fmla="*/ 7252625 w 7252625"/>
              <a:gd name="connsiteY4" fmla="*/ 2852928 h 6858000"/>
              <a:gd name="connsiteX5" fmla="*/ 3787049 w 7252625"/>
              <a:gd name="connsiteY5" fmla="*/ 6858000 h 6858000"/>
              <a:gd name="connsiteX6" fmla="*/ 0 w 7252625"/>
              <a:gd name="connsiteY6" fmla="*/ 6858000 h 6858000"/>
              <a:gd name="connsiteX7" fmla="*/ 0 w 7252625"/>
              <a:gd name="connsiteY7" fmla="*/ 0 h 6858000"/>
              <a:gd name="connsiteX0" fmla="*/ 0 w 7307489"/>
              <a:gd name="connsiteY0" fmla="*/ 0 h 6858000"/>
              <a:gd name="connsiteX1" fmla="*/ 3787049 w 7307489"/>
              <a:gd name="connsiteY1" fmla="*/ 0 h 6858000"/>
              <a:gd name="connsiteX2" fmla="*/ 4235105 w 7307489"/>
              <a:gd name="connsiteY2" fmla="*/ 1435608 h 6858000"/>
              <a:gd name="connsiteX3" fmla="*/ 5780441 w 7307489"/>
              <a:gd name="connsiteY3" fmla="*/ 1801368 h 6858000"/>
              <a:gd name="connsiteX4" fmla="*/ 7307489 w 7307489"/>
              <a:gd name="connsiteY4" fmla="*/ 2852928 h 6858000"/>
              <a:gd name="connsiteX5" fmla="*/ 3787049 w 7307489"/>
              <a:gd name="connsiteY5" fmla="*/ 6858000 h 6858000"/>
              <a:gd name="connsiteX6" fmla="*/ 0 w 7307489"/>
              <a:gd name="connsiteY6" fmla="*/ 6858000 h 6858000"/>
              <a:gd name="connsiteX7" fmla="*/ 0 w 7307489"/>
              <a:gd name="connsiteY7" fmla="*/ 0 h 6858000"/>
              <a:gd name="connsiteX0" fmla="*/ 0 w 7307489"/>
              <a:gd name="connsiteY0" fmla="*/ 0 h 6858000"/>
              <a:gd name="connsiteX1" fmla="*/ 3787049 w 7307489"/>
              <a:gd name="connsiteY1" fmla="*/ 0 h 6858000"/>
              <a:gd name="connsiteX2" fmla="*/ 4235105 w 7307489"/>
              <a:gd name="connsiteY2" fmla="*/ 1435608 h 6858000"/>
              <a:gd name="connsiteX3" fmla="*/ 5780441 w 7307489"/>
              <a:gd name="connsiteY3" fmla="*/ 1801368 h 6858000"/>
              <a:gd name="connsiteX4" fmla="*/ 7307489 w 7307489"/>
              <a:gd name="connsiteY4" fmla="*/ 2852928 h 6858000"/>
              <a:gd name="connsiteX5" fmla="*/ 3787049 w 7307489"/>
              <a:gd name="connsiteY5" fmla="*/ 6858000 h 6858000"/>
              <a:gd name="connsiteX6" fmla="*/ 0 w 7307489"/>
              <a:gd name="connsiteY6" fmla="*/ 6858000 h 6858000"/>
              <a:gd name="connsiteX7" fmla="*/ 0 w 7307489"/>
              <a:gd name="connsiteY7" fmla="*/ 0 h 6858000"/>
              <a:gd name="connsiteX0" fmla="*/ 0 w 7307489"/>
              <a:gd name="connsiteY0" fmla="*/ 0 h 6858000"/>
              <a:gd name="connsiteX1" fmla="*/ 3787049 w 7307489"/>
              <a:gd name="connsiteY1" fmla="*/ 0 h 6858000"/>
              <a:gd name="connsiteX2" fmla="*/ 4235105 w 7307489"/>
              <a:gd name="connsiteY2" fmla="*/ 1435608 h 6858000"/>
              <a:gd name="connsiteX3" fmla="*/ 5780441 w 7307489"/>
              <a:gd name="connsiteY3" fmla="*/ 1801368 h 6858000"/>
              <a:gd name="connsiteX4" fmla="*/ 7307489 w 7307489"/>
              <a:gd name="connsiteY4" fmla="*/ 2852928 h 6858000"/>
              <a:gd name="connsiteX5" fmla="*/ 3787049 w 7307489"/>
              <a:gd name="connsiteY5" fmla="*/ 6858000 h 6858000"/>
              <a:gd name="connsiteX6" fmla="*/ 0 w 7307489"/>
              <a:gd name="connsiteY6" fmla="*/ 6858000 h 6858000"/>
              <a:gd name="connsiteX7" fmla="*/ 0 w 7307489"/>
              <a:gd name="connsiteY7" fmla="*/ 0 h 6858000"/>
              <a:gd name="connsiteX0" fmla="*/ 0 w 7307489"/>
              <a:gd name="connsiteY0" fmla="*/ 0 h 6858000"/>
              <a:gd name="connsiteX1" fmla="*/ 3787049 w 7307489"/>
              <a:gd name="connsiteY1" fmla="*/ 0 h 6858000"/>
              <a:gd name="connsiteX2" fmla="*/ 4235105 w 7307489"/>
              <a:gd name="connsiteY2" fmla="*/ 1435608 h 6858000"/>
              <a:gd name="connsiteX3" fmla="*/ 5780441 w 7307489"/>
              <a:gd name="connsiteY3" fmla="*/ 1835488 h 6858000"/>
              <a:gd name="connsiteX4" fmla="*/ 7307489 w 7307489"/>
              <a:gd name="connsiteY4" fmla="*/ 2852928 h 6858000"/>
              <a:gd name="connsiteX5" fmla="*/ 3787049 w 7307489"/>
              <a:gd name="connsiteY5" fmla="*/ 6858000 h 6858000"/>
              <a:gd name="connsiteX6" fmla="*/ 0 w 7307489"/>
              <a:gd name="connsiteY6" fmla="*/ 6858000 h 6858000"/>
              <a:gd name="connsiteX7" fmla="*/ 0 w 7307489"/>
              <a:gd name="connsiteY7" fmla="*/ 0 h 6858000"/>
              <a:gd name="connsiteX0" fmla="*/ 0 w 7307489"/>
              <a:gd name="connsiteY0" fmla="*/ 0 h 6858000"/>
              <a:gd name="connsiteX1" fmla="*/ 3787049 w 7307489"/>
              <a:gd name="connsiteY1" fmla="*/ 0 h 6858000"/>
              <a:gd name="connsiteX2" fmla="*/ 4235105 w 7307489"/>
              <a:gd name="connsiteY2" fmla="*/ 1435608 h 6858000"/>
              <a:gd name="connsiteX3" fmla="*/ 5780441 w 7307489"/>
              <a:gd name="connsiteY3" fmla="*/ 1835488 h 6858000"/>
              <a:gd name="connsiteX4" fmla="*/ 7307489 w 7307489"/>
              <a:gd name="connsiteY4" fmla="*/ 2852928 h 6858000"/>
              <a:gd name="connsiteX5" fmla="*/ 3787049 w 7307489"/>
              <a:gd name="connsiteY5" fmla="*/ 6858000 h 6858000"/>
              <a:gd name="connsiteX6" fmla="*/ 0 w 7307489"/>
              <a:gd name="connsiteY6" fmla="*/ 6858000 h 6858000"/>
              <a:gd name="connsiteX7" fmla="*/ 0 w 7307489"/>
              <a:gd name="connsiteY7" fmla="*/ 0 h 6858000"/>
              <a:gd name="connsiteX0" fmla="*/ 0 w 7322512"/>
              <a:gd name="connsiteY0" fmla="*/ 0 h 6858000"/>
              <a:gd name="connsiteX1" fmla="*/ 3787049 w 7322512"/>
              <a:gd name="connsiteY1" fmla="*/ 0 h 6858000"/>
              <a:gd name="connsiteX2" fmla="*/ 4235105 w 7322512"/>
              <a:gd name="connsiteY2" fmla="*/ 1435608 h 6858000"/>
              <a:gd name="connsiteX3" fmla="*/ 5780441 w 7322512"/>
              <a:gd name="connsiteY3" fmla="*/ 1835488 h 6858000"/>
              <a:gd name="connsiteX4" fmla="*/ 7307489 w 7322512"/>
              <a:gd name="connsiteY4" fmla="*/ 2852928 h 6858000"/>
              <a:gd name="connsiteX5" fmla="*/ 4866041 w 7322512"/>
              <a:gd name="connsiteY5" fmla="*/ 5605272 h 6858000"/>
              <a:gd name="connsiteX6" fmla="*/ 3787049 w 7322512"/>
              <a:gd name="connsiteY6" fmla="*/ 6858000 h 6858000"/>
              <a:gd name="connsiteX7" fmla="*/ 0 w 7322512"/>
              <a:gd name="connsiteY7" fmla="*/ 6858000 h 6858000"/>
              <a:gd name="connsiteX8" fmla="*/ 0 w 7322512"/>
              <a:gd name="connsiteY8" fmla="*/ 0 h 6858000"/>
              <a:gd name="connsiteX0" fmla="*/ 0 w 7322512"/>
              <a:gd name="connsiteY0" fmla="*/ 0 h 6858000"/>
              <a:gd name="connsiteX1" fmla="*/ 3787049 w 7322512"/>
              <a:gd name="connsiteY1" fmla="*/ 0 h 6858000"/>
              <a:gd name="connsiteX2" fmla="*/ 4235105 w 7322512"/>
              <a:gd name="connsiteY2" fmla="*/ 1435608 h 6858000"/>
              <a:gd name="connsiteX3" fmla="*/ 5780441 w 7322512"/>
              <a:gd name="connsiteY3" fmla="*/ 1835488 h 6858000"/>
              <a:gd name="connsiteX4" fmla="*/ 7307489 w 7322512"/>
              <a:gd name="connsiteY4" fmla="*/ 2852928 h 6858000"/>
              <a:gd name="connsiteX5" fmla="*/ 4866041 w 7322512"/>
              <a:gd name="connsiteY5" fmla="*/ 5605272 h 6858000"/>
              <a:gd name="connsiteX6" fmla="*/ 3787049 w 7322512"/>
              <a:gd name="connsiteY6" fmla="*/ 6858000 h 6858000"/>
              <a:gd name="connsiteX7" fmla="*/ 0 w 7322512"/>
              <a:gd name="connsiteY7" fmla="*/ 6858000 h 6858000"/>
              <a:gd name="connsiteX8" fmla="*/ 0 w 7322512"/>
              <a:gd name="connsiteY8" fmla="*/ 0 h 6858000"/>
              <a:gd name="connsiteX0" fmla="*/ 0 w 7322512"/>
              <a:gd name="connsiteY0" fmla="*/ 0 h 6858000"/>
              <a:gd name="connsiteX1" fmla="*/ 3787049 w 7322512"/>
              <a:gd name="connsiteY1" fmla="*/ 0 h 6858000"/>
              <a:gd name="connsiteX2" fmla="*/ 4235105 w 7322512"/>
              <a:gd name="connsiteY2" fmla="*/ 1435608 h 6858000"/>
              <a:gd name="connsiteX3" fmla="*/ 5780441 w 7322512"/>
              <a:gd name="connsiteY3" fmla="*/ 1835488 h 6858000"/>
              <a:gd name="connsiteX4" fmla="*/ 7307489 w 7322512"/>
              <a:gd name="connsiteY4" fmla="*/ 2852928 h 6858000"/>
              <a:gd name="connsiteX5" fmla="*/ 4820321 w 7322512"/>
              <a:gd name="connsiteY5" fmla="*/ 5138928 h 6858000"/>
              <a:gd name="connsiteX6" fmla="*/ 3787049 w 7322512"/>
              <a:gd name="connsiteY6" fmla="*/ 6858000 h 6858000"/>
              <a:gd name="connsiteX7" fmla="*/ 0 w 7322512"/>
              <a:gd name="connsiteY7" fmla="*/ 6858000 h 6858000"/>
              <a:gd name="connsiteX8" fmla="*/ 0 w 7322512"/>
              <a:gd name="connsiteY8" fmla="*/ 0 h 6858000"/>
              <a:gd name="connsiteX0" fmla="*/ 0 w 7322512"/>
              <a:gd name="connsiteY0" fmla="*/ 0 h 6858000"/>
              <a:gd name="connsiteX1" fmla="*/ 3787049 w 7322512"/>
              <a:gd name="connsiteY1" fmla="*/ 0 h 6858000"/>
              <a:gd name="connsiteX2" fmla="*/ 4235105 w 7322512"/>
              <a:gd name="connsiteY2" fmla="*/ 1435608 h 6858000"/>
              <a:gd name="connsiteX3" fmla="*/ 5780441 w 7322512"/>
              <a:gd name="connsiteY3" fmla="*/ 1835488 h 6858000"/>
              <a:gd name="connsiteX4" fmla="*/ 7307489 w 7322512"/>
              <a:gd name="connsiteY4" fmla="*/ 2852928 h 6858000"/>
              <a:gd name="connsiteX5" fmla="*/ 4820321 w 7322512"/>
              <a:gd name="connsiteY5" fmla="*/ 5138928 h 6858000"/>
              <a:gd name="connsiteX6" fmla="*/ 3787049 w 7322512"/>
              <a:gd name="connsiteY6" fmla="*/ 6858000 h 6858000"/>
              <a:gd name="connsiteX7" fmla="*/ 0 w 7322512"/>
              <a:gd name="connsiteY7" fmla="*/ 6858000 h 6858000"/>
              <a:gd name="connsiteX8" fmla="*/ 0 w 7322512"/>
              <a:gd name="connsiteY8" fmla="*/ 0 h 6858000"/>
              <a:gd name="connsiteX0" fmla="*/ 0 w 7307489"/>
              <a:gd name="connsiteY0" fmla="*/ 0 h 6858000"/>
              <a:gd name="connsiteX1" fmla="*/ 3787049 w 7307489"/>
              <a:gd name="connsiteY1" fmla="*/ 0 h 6858000"/>
              <a:gd name="connsiteX2" fmla="*/ 4235105 w 7307489"/>
              <a:gd name="connsiteY2" fmla="*/ 1435608 h 6858000"/>
              <a:gd name="connsiteX3" fmla="*/ 5780441 w 7307489"/>
              <a:gd name="connsiteY3" fmla="*/ 1835488 h 6858000"/>
              <a:gd name="connsiteX4" fmla="*/ 7307489 w 7307489"/>
              <a:gd name="connsiteY4" fmla="*/ 2852928 h 6858000"/>
              <a:gd name="connsiteX5" fmla="*/ 4820321 w 7307489"/>
              <a:gd name="connsiteY5" fmla="*/ 5138928 h 6858000"/>
              <a:gd name="connsiteX6" fmla="*/ 3787049 w 7307489"/>
              <a:gd name="connsiteY6" fmla="*/ 6858000 h 6858000"/>
              <a:gd name="connsiteX7" fmla="*/ 0 w 7307489"/>
              <a:gd name="connsiteY7" fmla="*/ 6858000 h 6858000"/>
              <a:gd name="connsiteX8" fmla="*/ 0 w 7307489"/>
              <a:gd name="connsiteY8" fmla="*/ 0 h 6858000"/>
              <a:gd name="connsiteX0" fmla="*/ 0 w 7307489"/>
              <a:gd name="connsiteY0" fmla="*/ 0 h 6858000"/>
              <a:gd name="connsiteX1" fmla="*/ 3787049 w 7307489"/>
              <a:gd name="connsiteY1" fmla="*/ 0 h 6858000"/>
              <a:gd name="connsiteX2" fmla="*/ 4235105 w 7307489"/>
              <a:gd name="connsiteY2" fmla="*/ 1435608 h 6858000"/>
              <a:gd name="connsiteX3" fmla="*/ 5780441 w 7307489"/>
              <a:gd name="connsiteY3" fmla="*/ 1835488 h 6858000"/>
              <a:gd name="connsiteX4" fmla="*/ 7307489 w 7307489"/>
              <a:gd name="connsiteY4" fmla="*/ 2852928 h 6858000"/>
              <a:gd name="connsiteX5" fmla="*/ 4820321 w 7307489"/>
              <a:gd name="connsiteY5" fmla="*/ 5138928 h 6858000"/>
              <a:gd name="connsiteX6" fmla="*/ 3787049 w 7307489"/>
              <a:gd name="connsiteY6" fmla="*/ 6858000 h 6858000"/>
              <a:gd name="connsiteX7" fmla="*/ 0 w 7307489"/>
              <a:gd name="connsiteY7" fmla="*/ 6858000 h 6858000"/>
              <a:gd name="connsiteX8" fmla="*/ 0 w 7307489"/>
              <a:gd name="connsiteY8" fmla="*/ 0 h 6858000"/>
              <a:gd name="connsiteX0" fmla="*/ 0 w 7307489"/>
              <a:gd name="connsiteY0" fmla="*/ 0 h 6858000"/>
              <a:gd name="connsiteX1" fmla="*/ 3787049 w 7307489"/>
              <a:gd name="connsiteY1" fmla="*/ 0 h 6858000"/>
              <a:gd name="connsiteX2" fmla="*/ 4235105 w 7307489"/>
              <a:gd name="connsiteY2" fmla="*/ 1435608 h 6858000"/>
              <a:gd name="connsiteX3" fmla="*/ 5780441 w 7307489"/>
              <a:gd name="connsiteY3" fmla="*/ 1835488 h 6858000"/>
              <a:gd name="connsiteX4" fmla="*/ 7307489 w 7307489"/>
              <a:gd name="connsiteY4" fmla="*/ 2852928 h 6858000"/>
              <a:gd name="connsiteX5" fmla="*/ 4820321 w 7307489"/>
              <a:gd name="connsiteY5" fmla="*/ 5138928 h 6858000"/>
              <a:gd name="connsiteX6" fmla="*/ 3787049 w 7307489"/>
              <a:gd name="connsiteY6" fmla="*/ 6858000 h 6858000"/>
              <a:gd name="connsiteX7" fmla="*/ 0 w 7307489"/>
              <a:gd name="connsiteY7" fmla="*/ 6858000 h 6858000"/>
              <a:gd name="connsiteX8" fmla="*/ 0 w 7307489"/>
              <a:gd name="connsiteY8" fmla="*/ 0 h 6858000"/>
              <a:gd name="connsiteX0" fmla="*/ 0 w 7307489"/>
              <a:gd name="connsiteY0" fmla="*/ 0 h 6858000"/>
              <a:gd name="connsiteX1" fmla="*/ 3787049 w 7307489"/>
              <a:gd name="connsiteY1" fmla="*/ 0 h 6858000"/>
              <a:gd name="connsiteX2" fmla="*/ 4235105 w 7307489"/>
              <a:gd name="connsiteY2" fmla="*/ 1435608 h 6858000"/>
              <a:gd name="connsiteX3" fmla="*/ 5780441 w 7307489"/>
              <a:gd name="connsiteY3" fmla="*/ 1835488 h 6858000"/>
              <a:gd name="connsiteX4" fmla="*/ 7307489 w 7307489"/>
              <a:gd name="connsiteY4" fmla="*/ 2852928 h 6858000"/>
              <a:gd name="connsiteX5" fmla="*/ 4820321 w 7307489"/>
              <a:gd name="connsiteY5" fmla="*/ 5138928 h 6858000"/>
              <a:gd name="connsiteX6" fmla="*/ 3787049 w 7307489"/>
              <a:gd name="connsiteY6" fmla="*/ 6858000 h 6858000"/>
              <a:gd name="connsiteX7" fmla="*/ 0 w 7307489"/>
              <a:gd name="connsiteY7" fmla="*/ 6858000 h 6858000"/>
              <a:gd name="connsiteX8" fmla="*/ 0 w 730748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7489" h="6858000">
                <a:moveTo>
                  <a:pt x="0" y="0"/>
                </a:moveTo>
                <a:lnTo>
                  <a:pt x="3787049" y="0"/>
                </a:lnTo>
                <a:cubicBezTo>
                  <a:pt x="4538620" y="147828"/>
                  <a:pt x="3884585" y="1069848"/>
                  <a:pt x="4235105" y="1435608"/>
                </a:cubicBezTo>
                <a:cubicBezTo>
                  <a:pt x="4585625" y="1801368"/>
                  <a:pt x="5143409" y="890608"/>
                  <a:pt x="5780441" y="1835488"/>
                </a:cubicBezTo>
                <a:cubicBezTo>
                  <a:pt x="6417473" y="2780368"/>
                  <a:pt x="6828953" y="2782415"/>
                  <a:pt x="7307489" y="2852928"/>
                </a:cubicBezTo>
                <a:cubicBezTo>
                  <a:pt x="6478433" y="3614928"/>
                  <a:pt x="6956969" y="4413504"/>
                  <a:pt x="4820321" y="5138928"/>
                </a:cubicBezTo>
                <a:cubicBezTo>
                  <a:pt x="3875441" y="5593080"/>
                  <a:pt x="4146713" y="6440424"/>
                  <a:pt x="3787049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4F2F3"/>
          </a:solidFill>
          <a:ln>
            <a:noFill/>
          </a:ln>
          <a:effectLst>
            <a:outerShdw blurRad="152400" dist="381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9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35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07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EE88E6-2B2C-DA62-FC59-6C4CAA9FA7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17" y="2112754"/>
            <a:ext cx="8078340" cy="6025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397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для Партнёров бренда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225A46-BBEA-4ABF-E87A-79BF2A643608}"/>
              </a:ext>
            </a:extLst>
          </p:cNvPr>
          <p:cNvSpPr txBox="1">
            <a:spLocks/>
          </p:cNvSpPr>
          <p:nvPr/>
        </p:nvSpPr>
        <p:spPr>
          <a:xfrm>
            <a:off x="954" y="2564799"/>
            <a:ext cx="8078112" cy="603167"/>
          </a:xfrm>
          <a:prstGeom prst="rect">
            <a:avLst/>
          </a:prstGeom>
        </p:spPr>
        <p:txBody>
          <a:bodyPr vert="horz" lIns="91327" tIns="45664" rIns="91327" bIns="4566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280"/>
            <a:r>
              <a:rPr lang="ru-RU" sz="3596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«Умножь свой доход!»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EA0208-E824-67D0-DF87-613B69474F55}"/>
              </a:ext>
            </a:extLst>
          </p:cNvPr>
          <p:cNvSpPr txBox="1">
            <a:spLocks/>
          </p:cNvSpPr>
          <p:nvPr/>
        </p:nvSpPr>
        <p:spPr>
          <a:xfrm>
            <a:off x="953" y="3469550"/>
            <a:ext cx="8078114" cy="603167"/>
          </a:xfrm>
          <a:prstGeom prst="rect">
            <a:avLst/>
          </a:prstGeom>
        </p:spPr>
        <p:txBody>
          <a:bodyPr vert="horz" lIns="91327" tIns="45664" rIns="91327" bIns="4566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280"/>
            <a:r>
              <a:rPr lang="ru-RU" sz="1998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действия: каталог №5</a:t>
            </a:r>
            <a:br>
              <a:rPr lang="ru-RU" sz="1998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98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2 по 22 апреля 2023 года </a:t>
            </a:r>
          </a:p>
          <a:p>
            <a:pPr algn="ctr" defTabSz="913280"/>
            <a:r>
              <a:rPr lang="ru-RU" sz="1998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включительно</a:t>
            </a: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3A53774B-06BB-C9E7-6CAD-DF78AB390BCC}"/>
              </a:ext>
            </a:extLst>
          </p:cNvPr>
          <p:cNvSpPr/>
          <p:nvPr/>
        </p:nvSpPr>
        <p:spPr>
          <a:xfrm>
            <a:off x="11084762" y="484880"/>
            <a:ext cx="359556" cy="359556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FF0D2118-98E3-0320-2FC1-0AEA52E8E22E}"/>
              </a:ext>
            </a:extLst>
          </p:cNvPr>
          <p:cNvSpPr/>
          <p:nvPr/>
        </p:nvSpPr>
        <p:spPr>
          <a:xfrm>
            <a:off x="11417249" y="3007821"/>
            <a:ext cx="287645" cy="287645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200BAF34-7100-90C9-6FB0-9525C49A94FF}"/>
              </a:ext>
            </a:extLst>
          </p:cNvPr>
          <p:cNvSpPr/>
          <p:nvPr/>
        </p:nvSpPr>
        <p:spPr>
          <a:xfrm>
            <a:off x="10412567" y="1820686"/>
            <a:ext cx="323600" cy="323600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13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B318F4-F43A-8120-5FDA-65B114055EC0}"/>
              </a:ext>
            </a:extLst>
          </p:cNvPr>
          <p:cNvSpPr txBox="1"/>
          <p:nvPr/>
        </p:nvSpPr>
        <p:spPr>
          <a:xfrm>
            <a:off x="6014" y="624177"/>
            <a:ext cx="12178469" cy="461217"/>
          </a:xfrm>
          <a:prstGeom prst="rect">
            <a:avLst/>
          </a:prstGeom>
          <a:solidFill>
            <a:srgbClr val="7951B1"/>
          </a:solidFill>
        </p:spPr>
        <p:txBody>
          <a:bodyPr wrap="square" rtlCol="0">
            <a:spAutoFit/>
          </a:bodyPr>
          <a:lstStyle/>
          <a:p>
            <a:pPr algn="ctr" defTabSz="1216215">
              <a:defRPr/>
            </a:pPr>
            <a:r>
              <a:rPr lang="ru-RU" sz="239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Менеджеры</a:t>
            </a:r>
          </a:p>
        </p:txBody>
      </p:sp>
      <p:graphicFrame>
        <p:nvGraphicFramePr>
          <p:cNvPr id="8" name="Таблица 12">
            <a:extLst>
              <a:ext uri="{FF2B5EF4-FFF2-40B4-BE49-F238E27FC236}">
                <a16:creationId xmlns:a16="http://schemas.microsoft.com/office/drawing/2014/main" id="{5A173568-A733-0359-3962-682088344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08178"/>
              </p:ext>
            </p:extLst>
          </p:nvPr>
        </p:nvGraphicFramePr>
        <p:xfrm>
          <a:off x="717840" y="1728304"/>
          <a:ext cx="10664360" cy="33144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32872">
                  <a:extLst>
                    <a:ext uri="{9D8B030D-6E8A-4147-A177-3AD203B41FA5}">
                      <a16:colId xmlns:a16="http://schemas.microsoft.com/office/drawing/2014/main" val="2244267071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2876959730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3296767357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138724119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2679176583"/>
                    </a:ext>
                  </a:extLst>
                </a:gridCol>
              </a:tblGrid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 №3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099692"/>
                  </a:ext>
                </a:extLst>
              </a:tr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71525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уровень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83767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Отрыв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001890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ПГ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5 000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5 300 ББ (</a:t>
                      </a:r>
                      <a:r>
                        <a:rPr lang="ru-RU" sz="1500" kern="1200" dirty="0">
                          <a:solidFill>
                            <a:srgbClr val="70AD4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+300 ББ</a:t>
                      </a: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4 800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5 200 ББ (</a:t>
                      </a:r>
                      <a:r>
                        <a:rPr lang="ru-RU" sz="1500" kern="1200" dirty="0">
                          <a:solidFill>
                            <a:srgbClr val="70AD4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+400 ББ</a:t>
                      </a: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044059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в ПГ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2266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96229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47969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Бонус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4 000 рублей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3 000 рублей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024606"/>
                  </a:ext>
                </a:extLst>
              </a:tr>
            </a:tbl>
          </a:graphicData>
        </a:graphic>
      </p:graphicFrame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5A894CD1-B1C2-FB93-B583-D55809F65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24" y="4711211"/>
            <a:ext cx="292247" cy="29224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76D12E3-E53C-C54D-DBE7-B6D08E706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586" y="4711211"/>
            <a:ext cx="292247" cy="2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B318F4-F43A-8120-5FDA-65B114055EC0}"/>
              </a:ext>
            </a:extLst>
          </p:cNvPr>
          <p:cNvSpPr txBox="1"/>
          <p:nvPr/>
        </p:nvSpPr>
        <p:spPr>
          <a:xfrm>
            <a:off x="6014" y="624177"/>
            <a:ext cx="12178469" cy="461217"/>
          </a:xfrm>
          <a:prstGeom prst="rect">
            <a:avLst/>
          </a:prstGeom>
          <a:solidFill>
            <a:srgbClr val="7951B1"/>
          </a:solidFill>
        </p:spPr>
        <p:txBody>
          <a:bodyPr wrap="square" rtlCol="0">
            <a:spAutoFit/>
          </a:bodyPr>
          <a:lstStyle/>
          <a:p>
            <a:pPr algn="ctr" defTabSz="1216215">
              <a:defRPr/>
            </a:pPr>
            <a:r>
              <a:rPr lang="ru-RU" sz="239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Менеджеры</a:t>
            </a:r>
          </a:p>
        </p:txBody>
      </p:sp>
      <p:graphicFrame>
        <p:nvGraphicFramePr>
          <p:cNvPr id="8" name="Таблица 12">
            <a:extLst>
              <a:ext uri="{FF2B5EF4-FFF2-40B4-BE49-F238E27FC236}">
                <a16:creationId xmlns:a16="http://schemas.microsoft.com/office/drawing/2014/main" id="{5A173568-A733-0359-3962-682088344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42269"/>
              </p:ext>
            </p:extLst>
          </p:nvPr>
        </p:nvGraphicFramePr>
        <p:xfrm>
          <a:off x="717840" y="1728304"/>
          <a:ext cx="10664360" cy="33144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32872">
                  <a:extLst>
                    <a:ext uri="{9D8B030D-6E8A-4147-A177-3AD203B41FA5}">
                      <a16:colId xmlns:a16="http://schemas.microsoft.com/office/drawing/2014/main" val="2244267071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2876959730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3296767357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138724119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2679176583"/>
                    </a:ext>
                  </a:extLst>
                </a:gridCol>
              </a:tblGrid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 №6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099692"/>
                  </a:ext>
                </a:extLst>
              </a:tr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71525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уровень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83767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Отрыв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001890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ПГ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5 500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5 400 ББ (</a:t>
                      </a:r>
                      <a:r>
                        <a:rPr lang="ru-RU" sz="1500" kern="1200">
                          <a:solidFill>
                            <a:srgbClr val="E3202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-100 ББ</a:t>
                      </a: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3 000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3 200 ББ (+200 ББ)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044059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в ПГ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E3202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2266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96229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47969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Бонус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024606"/>
                  </a:ext>
                </a:extLst>
              </a:tr>
            </a:tbl>
          </a:graphicData>
        </a:graphic>
      </p:graphicFrame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E135240-1BDA-A506-88BD-53A7D3BE0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01" y="4725611"/>
            <a:ext cx="291240" cy="29124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8B5D269-5316-65B6-4739-5430CAD9B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41" y="4725611"/>
            <a:ext cx="291240" cy="2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B318F4-F43A-8120-5FDA-65B114055EC0}"/>
              </a:ext>
            </a:extLst>
          </p:cNvPr>
          <p:cNvSpPr txBox="1"/>
          <p:nvPr/>
        </p:nvSpPr>
        <p:spPr>
          <a:xfrm>
            <a:off x="6014" y="624177"/>
            <a:ext cx="12178469" cy="461217"/>
          </a:xfrm>
          <a:prstGeom prst="rect">
            <a:avLst/>
          </a:prstGeom>
          <a:solidFill>
            <a:srgbClr val="7951B1"/>
          </a:solidFill>
        </p:spPr>
        <p:txBody>
          <a:bodyPr wrap="square" rtlCol="0">
            <a:spAutoFit/>
          </a:bodyPr>
          <a:lstStyle/>
          <a:p>
            <a:pPr algn="ctr" defTabSz="1216215">
              <a:defRPr/>
            </a:pPr>
            <a:r>
              <a:rPr lang="ru-RU" sz="239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Лидеры</a:t>
            </a:r>
          </a:p>
        </p:txBody>
      </p:sp>
      <p:graphicFrame>
        <p:nvGraphicFramePr>
          <p:cNvPr id="8" name="Таблица 12">
            <a:extLst>
              <a:ext uri="{FF2B5EF4-FFF2-40B4-BE49-F238E27FC236}">
                <a16:creationId xmlns:a16="http://schemas.microsoft.com/office/drawing/2014/main" id="{5A173568-A733-0359-3962-682088344892}"/>
              </a:ext>
            </a:extLst>
          </p:cNvPr>
          <p:cNvGraphicFramePr>
            <a:graphicFrameLocks noGrp="1"/>
          </p:cNvGraphicFramePr>
          <p:nvPr/>
        </p:nvGraphicFramePr>
        <p:xfrm>
          <a:off x="717841" y="1728304"/>
          <a:ext cx="10652734" cy="366469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6658">
                  <a:extLst>
                    <a:ext uri="{9D8B030D-6E8A-4147-A177-3AD203B41FA5}">
                      <a16:colId xmlns:a16="http://schemas.microsoft.com/office/drawing/2014/main" val="2244267071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2876959730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3296767357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138724119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2679176583"/>
                    </a:ext>
                  </a:extLst>
                </a:gridCol>
              </a:tblGrid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 №1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 №2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099692"/>
                  </a:ext>
                </a:extLst>
              </a:tr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71525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уровень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83767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 групп в 1 уровне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753326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Отрыв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001890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ПГ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7 500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7 800 ББ (</a:t>
                      </a:r>
                      <a:r>
                        <a:rPr lang="ru-RU" sz="1500" kern="120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+300 ББ</a:t>
                      </a: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8 000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8 800 ББ (</a:t>
                      </a:r>
                      <a:r>
                        <a:rPr lang="ru-RU" sz="1500" kern="120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+800 ББ</a:t>
                      </a: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044059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в ПГ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E3202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2266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96229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47969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Бонус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5 000 рублей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10 000 рублей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024606"/>
                  </a:ext>
                </a:extLst>
              </a:tr>
            </a:tbl>
          </a:graphicData>
        </a:graphic>
      </p:graphicFrame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0A918C2F-84B6-11A6-8436-5F764E89E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49" y="5069716"/>
            <a:ext cx="292247" cy="29224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DFF4BB1-8438-5BF8-F957-0408DC927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05" y="5069716"/>
            <a:ext cx="292247" cy="2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B318F4-F43A-8120-5FDA-65B114055EC0}"/>
              </a:ext>
            </a:extLst>
          </p:cNvPr>
          <p:cNvSpPr txBox="1"/>
          <p:nvPr/>
        </p:nvSpPr>
        <p:spPr>
          <a:xfrm>
            <a:off x="6014" y="624177"/>
            <a:ext cx="12178469" cy="461217"/>
          </a:xfrm>
          <a:prstGeom prst="rect">
            <a:avLst/>
          </a:prstGeom>
          <a:solidFill>
            <a:srgbClr val="7951B1"/>
          </a:solidFill>
        </p:spPr>
        <p:txBody>
          <a:bodyPr wrap="square" rtlCol="0">
            <a:spAutoFit/>
          </a:bodyPr>
          <a:lstStyle/>
          <a:p>
            <a:pPr algn="ctr" defTabSz="1216215">
              <a:defRPr/>
            </a:pPr>
            <a:r>
              <a:rPr lang="ru-RU" sz="239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Лидеры</a:t>
            </a:r>
          </a:p>
        </p:txBody>
      </p:sp>
      <p:graphicFrame>
        <p:nvGraphicFramePr>
          <p:cNvPr id="8" name="Таблица 12">
            <a:extLst>
              <a:ext uri="{FF2B5EF4-FFF2-40B4-BE49-F238E27FC236}">
                <a16:creationId xmlns:a16="http://schemas.microsoft.com/office/drawing/2014/main" id="{5A173568-A733-0359-3962-682088344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80978"/>
              </p:ext>
            </p:extLst>
          </p:nvPr>
        </p:nvGraphicFramePr>
        <p:xfrm>
          <a:off x="717840" y="1728303"/>
          <a:ext cx="10652733" cy="40589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6657">
                  <a:extLst>
                    <a:ext uri="{9D8B030D-6E8A-4147-A177-3AD203B41FA5}">
                      <a16:colId xmlns:a16="http://schemas.microsoft.com/office/drawing/2014/main" val="2244267071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2876959730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3296767357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138724119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2679176583"/>
                    </a:ext>
                  </a:extLst>
                </a:gridCol>
              </a:tblGrid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Пример №3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Пример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099692"/>
                  </a:ext>
                </a:extLst>
              </a:tr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71525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уровень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22%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22%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83767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 групп в 1 уровне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753326"/>
                  </a:ext>
                </a:extLst>
              </a:tr>
              <a:tr h="374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Отрыв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Да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Да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Да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00189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ПГ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3 000 ББ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3 800 ББ (</a:t>
                      </a:r>
                      <a:r>
                        <a:rPr lang="ru-RU" sz="1500" kern="1200" dirty="0">
                          <a:solidFill>
                            <a:schemeClr val="accent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+800 ББ</a:t>
                      </a: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9 000 ББ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2 500 ББ + 7 500 ББ в отделившейся группе (</a:t>
                      </a:r>
                      <a:r>
                        <a:rPr lang="ru-RU" sz="1500" kern="12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+1 000 ББ</a:t>
                      </a: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044059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в ПГ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accent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2266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ББ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96229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 ББ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200 ББ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ББ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47969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Бонус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15 000 рублей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15 000 рублей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0246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448C49-1930-97E8-EF88-5E4B52AC79B9}"/>
              </a:ext>
            </a:extLst>
          </p:cNvPr>
          <p:cNvSpPr txBox="1"/>
          <p:nvPr/>
        </p:nvSpPr>
        <p:spPr>
          <a:xfrm>
            <a:off x="2054769" y="1146584"/>
            <a:ext cx="8082462" cy="275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280">
              <a:lnSpc>
                <a:spcPct val="107000"/>
              </a:lnSpc>
              <a:spcAft>
                <a:spcPts val="719"/>
              </a:spcAft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Персональная группа фиксируется по итогам каталога №4 и не меняется в случае отделения 22% группы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1E07D66-0B66-34B2-A733-7FB0DC8BC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24" y="5473570"/>
            <a:ext cx="292247" cy="29224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444DF77-249B-92BA-41A7-EC646393F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213" y="5473570"/>
            <a:ext cx="292247" cy="2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B318F4-F43A-8120-5FDA-65B114055EC0}"/>
              </a:ext>
            </a:extLst>
          </p:cNvPr>
          <p:cNvSpPr txBox="1"/>
          <p:nvPr/>
        </p:nvSpPr>
        <p:spPr>
          <a:xfrm>
            <a:off x="6014" y="624177"/>
            <a:ext cx="12178469" cy="461217"/>
          </a:xfrm>
          <a:prstGeom prst="rect">
            <a:avLst/>
          </a:prstGeom>
          <a:solidFill>
            <a:srgbClr val="7951B1"/>
          </a:solidFill>
        </p:spPr>
        <p:txBody>
          <a:bodyPr wrap="square" rtlCol="0">
            <a:spAutoFit/>
          </a:bodyPr>
          <a:lstStyle/>
          <a:p>
            <a:pPr algn="ctr" defTabSz="1216215">
              <a:defRPr/>
            </a:pPr>
            <a:r>
              <a:rPr lang="ru-RU" sz="239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Лидеры</a:t>
            </a:r>
          </a:p>
        </p:txBody>
      </p:sp>
      <p:graphicFrame>
        <p:nvGraphicFramePr>
          <p:cNvPr id="8" name="Таблица 12">
            <a:extLst>
              <a:ext uri="{FF2B5EF4-FFF2-40B4-BE49-F238E27FC236}">
                <a16:creationId xmlns:a16="http://schemas.microsoft.com/office/drawing/2014/main" id="{5A173568-A733-0359-3962-682088344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72996"/>
              </p:ext>
            </p:extLst>
          </p:nvPr>
        </p:nvGraphicFramePr>
        <p:xfrm>
          <a:off x="717839" y="1728304"/>
          <a:ext cx="10652734" cy="366469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6658">
                  <a:extLst>
                    <a:ext uri="{9D8B030D-6E8A-4147-A177-3AD203B41FA5}">
                      <a16:colId xmlns:a16="http://schemas.microsoft.com/office/drawing/2014/main" val="2244267071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2876959730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3296767357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138724119"/>
                    </a:ext>
                  </a:extLst>
                </a:gridCol>
                <a:gridCol w="2119019">
                  <a:extLst>
                    <a:ext uri="{9D8B030D-6E8A-4147-A177-3AD203B41FA5}">
                      <a16:colId xmlns:a16="http://schemas.microsoft.com/office/drawing/2014/main" val="2679176583"/>
                    </a:ext>
                  </a:extLst>
                </a:gridCol>
              </a:tblGrid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 №6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099692"/>
                  </a:ext>
                </a:extLst>
              </a:tr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71525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уровень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  <a:endParaRPr lang="ru-RU" sz="15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83767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 групп в 1 уровне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753326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Отрыв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001890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ПГ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8 000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7 500 ББ (</a:t>
                      </a:r>
                      <a:r>
                        <a:rPr lang="ru-RU" sz="15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-500 ББ</a:t>
                      </a: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7 500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7 000 ББ (</a:t>
                      </a:r>
                      <a:r>
                        <a:rPr lang="ru-RU" sz="15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-500 ББ</a:t>
                      </a: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044059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в ПГ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2266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96229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47969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Бонус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024606"/>
                  </a:ext>
                </a:extLst>
              </a:tr>
            </a:tbl>
          </a:graphicData>
        </a:graphic>
      </p:graphicFrame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F8F9FF1-2C5D-455E-6F52-927FD3401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36" y="5070723"/>
            <a:ext cx="291240" cy="29124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0AB62E8-C6E1-540A-F61B-B3F29E081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16" y="5070723"/>
            <a:ext cx="291240" cy="2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ight Bracket 137">
            <a:extLst>
              <a:ext uri="{FF2B5EF4-FFF2-40B4-BE49-F238E27FC236}">
                <a16:creationId xmlns:a16="http://schemas.microsoft.com/office/drawing/2014/main" id="{8624ECD3-5092-4C95-6103-370D89F12308}"/>
              </a:ext>
            </a:extLst>
          </p:cNvPr>
          <p:cNvSpPr/>
          <p:nvPr/>
        </p:nvSpPr>
        <p:spPr>
          <a:xfrm>
            <a:off x="8433605" y="3012164"/>
            <a:ext cx="3147727" cy="1178458"/>
          </a:xfrm>
          <a:prstGeom prst="rightBracket">
            <a:avLst>
              <a:gd name="adj" fmla="val 0"/>
            </a:avLst>
          </a:prstGeom>
          <a:ln w="12700" cap="rnd">
            <a:solidFill>
              <a:srgbClr val="7951B1"/>
            </a:solidFill>
            <a:prstDash val="sysDot"/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397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4A861ED-F7CC-3E78-B62F-3E58921A47A8}"/>
              </a:ext>
            </a:extLst>
          </p:cNvPr>
          <p:cNvSpPr/>
          <p:nvPr/>
        </p:nvSpPr>
        <p:spPr>
          <a:xfrm>
            <a:off x="8104347" y="4061933"/>
            <a:ext cx="3390029" cy="31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7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CD8FFF-0AE9-CB5F-24F5-2C3D2DF8E798}"/>
              </a:ext>
            </a:extLst>
          </p:cNvPr>
          <p:cNvGrpSpPr/>
          <p:nvPr/>
        </p:nvGrpSpPr>
        <p:grpSpPr>
          <a:xfrm>
            <a:off x="8641523" y="3601392"/>
            <a:ext cx="3020438" cy="747087"/>
            <a:chOff x="5622211" y="3601610"/>
            <a:chExt cx="3024167" cy="7480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406AFA-4E27-DFA7-5DBD-05258859F442}"/>
                </a:ext>
              </a:extLst>
            </p:cNvPr>
            <p:cNvGrpSpPr/>
            <p:nvPr/>
          </p:nvGrpSpPr>
          <p:grpSpPr>
            <a:xfrm>
              <a:off x="5622211" y="3601610"/>
              <a:ext cx="1920000" cy="461787"/>
              <a:chOff x="6340041" y="2156133"/>
              <a:chExt cx="1920000" cy="461787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E4FEC33-8707-25D4-A22B-971309AD82F3}"/>
                  </a:ext>
                </a:extLst>
              </p:cNvPr>
              <p:cNvSpPr/>
              <p:nvPr/>
            </p:nvSpPr>
            <p:spPr>
              <a:xfrm>
                <a:off x="6340041" y="2205608"/>
                <a:ext cx="1920000" cy="369332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397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A855CD-CCE9-DD23-D18B-A28FE4BEC881}"/>
                  </a:ext>
                </a:extLst>
              </p:cNvPr>
              <p:cNvSpPr txBox="1"/>
              <p:nvPr/>
            </p:nvSpPr>
            <p:spPr>
              <a:xfrm>
                <a:off x="6885406" y="2156133"/>
                <a:ext cx="1194475" cy="461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2161"/>
                <a:r>
                  <a:rPr lang="ru-RU" sz="2397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3 000 </a:t>
                </a:r>
                <a:r>
                  <a:rPr lang="ru-RU" sz="13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₽</a:t>
                </a:r>
                <a:endParaRPr lang="ru-RU" sz="2397" b="1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2DC972-D0E7-EC44-1712-BCF00EF4298C}"/>
                </a:ext>
              </a:extLst>
            </p:cNvPr>
            <p:cNvSpPr txBox="1"/>
            <p:nvPr/>
          </p:nvSpPr>
          <p:spPr>
            <a:xfrm>
              <a:off x="6162378" y="4010969"/>
              <a:ext cx="2484000" cy="338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2161"/>
              <a:r>
                <a:rPr lang="ru-RU" sz="1398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ru-RU" sz="1598" b="1" dirty="0">
                  <a:latin typeface="Arial" panose="020B0604020202020204" pitchFamily="34" charset="0"/>
                  <a:cs typeface="Arial" panose="020B0604020202020204" pitchFamily="34" charset="0"/>
                </a:rPr>
                <a:t>300 ББ и 7 Рекрутов</a:t>
              </a:r>
              <a:endParaRPr lang="ru-RU" sz="1598" b="1" dirty="0">
                <a:latin typeface="Calibri" panose="020F050202020403020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B318F4-F43A-8120-5FDA-65B114055EC0}"/>
              </a:ext>
            </a:extLst>
          </p:cNvPr>
          <p:cNvSpPr txBox="1"/>
          <p:nvPr/>
        </p:nvSpPr>
        <p:spPr>
          <a:xfrm>
            <a:off x="7517" y="627637"/>
            <a:ext cx="12176967" cy="460767"/>
          </a:xfrm>
          <a:prstGeom prst="rect">
            <a:avLst/>
          </a:prstGeom>
          <a:solidFill>
            <a:srgbClr val="7951B1"/>
          </a:solidFill>
        </p:spPr>
        <p:txBody>
          <a:bodyPr wrap="square" rtlCol="0">
            <a:spAutoFit/>
          </a:bodyPr>
          <a:lstStyle/>
          <a:p>
            <a:pPr algn="ctr" defTabSz="1214725">
              <a:defRPr/>
            </a:pPr>
            <a:r>
              <a:rPr lang="ru-RU" sz="2394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Помогай развивать бизнес своих Партнёров и твой тоже будет расти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B39093-978C-7563-7A1F-421CFA7A1FDE}"/>
              </a:ext>
            </a:extLst>
          </p:cNvPr>
          <p:cNvGrpSpPr/>
          <p:nvPr/>
        </p:nvGrpSpPr>
        <p:grpSpPr>
          <a:xfrm>
            <a:off x="717230" y="1463643"/>
            <a:ext cx="2475954" cy="4330662"/>
            <a:chOff x="874713" y="1461215"/>
            <a:chExt cx="2479011" cy="4336009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F10E394-732E-773E-7A1D-43F6133E41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8198" y="3115236"/>
              <a:ext cx="0" cy="216000"/>
            </a:xfrm>
            <a:prstGeom prst="line">
              <a:avLst/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714627-60F0-BDEF-E032-BBFCD1439E20}"/>
                </a:ext>
              </a:extLst>
            </p:cNvPr>
            <p:cNvSpPr txBox="1"/>
            <p:nvPr/>
          </p:nvSpPr>
          <p:spPr>
            <a:xfrm>
              <a:off x="874713" y="1461215"/>
              <a:ext cx="2393842" cy="3694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280">
                <a:defRPr/>
              </a:pPr>
              <a:r>
                <a:rPr lang="ru-RU" sz="1798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Каталог №4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7EF9480-98FF-B1CF-7B79-F563C5728F6D}"/>
                </a:ext>
              </a:extLst>
            </p:cNvPr>
            <p:cNvGrpSpPr/>
            <p:nvPr/>
          </p:nvGrpSpPr>
          <p:grpSpPr>
            <a:xfrm>
              <a:off x="1677726" y="2113631"/>
              <a:ext cx="964644" cy="900000"/>
              <a:chOff x="1741703" y="2112304"/>
              <a:chExt cx="964644" cy="9000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65C8D645-4FB8-315B-8D56-52D295ED71FD}"/>
                  </a:ext>
                </a:extLst>
              </p:cNvPr>
              <p:cNvSpPr/>
              <p:nvPr/>
            </p:nvSpPr>
            <p:spPr>
              <a:xfrm>
                <a:off x="1741703" y="2112304"/>
                <a:ext cx="900000" cy="900000"/>
              </a:xfrm>
              <a:prstGeom prst="roundRect">
                <a:avLst>
                  <a:gd name="adj" fmla="val 5440"/>
                </a:avLst>
              </a:prstGeom>
              <a:solidFill>
                <a:srgbClr val="7951B1"/>
              </a:solidFill>
              <a:ln w="57150">
                <a:noFill/>
              </a:ln>
              <a:effectLst>
                <a:outerShdw dist="101600" dir="8100000" algn="tr" rotWithShape="0">
                  <a:srgbClr val="9E7CD2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61"/>
                <a:endParaRPr lang="ru-RU" sz="179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EC19E17-9772-9964-E4E7-B330ED076841}"/>
                  </a:ext>
                </a:extLst>
              </p:cNvPr>
              <p:cNvGrpSpPr/>
              <p:nvPr/>
            </p:nvGrpSpPr>
            <p:grpSpPr>
              <a:xfrm>
                <a:off x="1741703" y="2179566"/>
                <a:ext cx="964644" cy="765536"/>
                <a:chOff x="1741703" y="2177224"/>
                <a:chExt cx="964644" cy="765536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A8499488-3691-D9AF-9D16-5EA4C5E32DD0}"/>
                    </a:ext>
                  </a:extLst>
                </p:cNvPr>
                <p:cNvGrpSpPr/>
                <p:nvPr/>
              </p:nvGrpSpPr>
              <p:grpSpPr>
                <a:xfrm>
                  <a:off x="1741703" y="2177224"/>
                  <a:ext cx="879474" cy="584856"/>
                  <a:chOff x="1697029" y="2280171"/>
                  <a:chExt cx="829252" cy="584856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FDB7C61-90AD-1CF2-4BDB-43E3502A29E0}"/>
                      </a:ext>
                    </a:extLst>
                  </p:cNvPr>
                  <p:cNvSpPr txBox="1"/>
                  <p:nvPr/>
                </p:nvSpPr>
                <p:spPr>
                  <a:xfrm>
                    <a:off x="1697029" y="2280171"/>
                    <a:ext cx="829252" cy="58485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912161"/>
                    <a:r>
                      <a:rPr lang="ru-RU" sz="3196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22</a:t>
                    </a:r>
                    <a:endParaRPr lang="ru-RU" sz="3196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EDDEAB3-338F-C315-941C-C3CAC9F8A264}"/>
                      </a:ext>
                    </a:extLst>
                  </p:cNvPr>
                  <p:cNvSpPr txBox="1"/>
                  <p:nvPr/>
                </p:nvSpPr>
                <p:spPr>
                  <a:xfrm>
                    <a:off x="2162805" y="2345800"/>
                    <a:ext cx="237609" cy="3386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912161"/>
                    <a:r>
                      <a:rPr lang="ru-RU" sz="1598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ru-RU" sz="1598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48496BC-3416-F641-1BB5-8DC1CB0F9084}"/>
                    </a:ext>
                  </a:extLst>
                </p:cNvPr>
                <p:cNvSpPr txBox="1"/>
                <p:nvPr/>
              </p:nvSpPr>
              <p:spPr>
                <a:xfrm>
                  <a:off x="1746347" y="2634924"/>
                  <a:ext cx="960000" cy="3078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1398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8000 ББ</a:t>
                  </a:r>
                  <a:endParaRPr lang="ru-RU" sz="1398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B604315-AE87-9802-F0E4-411F87692AAF}"/>
                </a:ext>
              </a:extLst>
            </p:cNvPr>
            <p:cNvGrpSpPr/>
            <p:nvPr/>
          </p:nvGrpSpPr>
          <p:grpSpPr>
            <a:xfrm>
              <a:off x="966372" y="3539524"/>
              <a:ext cx="964644" cy="900000"/>
              <a:chOff x="1741703" y="2112304"/>
              <a:chExt cx="964644" cy="900000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B9E5AC6B-AE22-FDCB-31AE-C934453FA4C4}"/>
                  </a:ext>
                </a:extLst>
              </p:cNvPr>
              <p:cNvSpPr/>
              <p:nvPr/>
            </p:nvSpPr>
            <p:spPr>
              <a:xfrm>
                <a:off x="1741703" y="2112304"/>
                <a:ext cx="900000" cy="900000"/>
              </a:xfrm>
              <a:prstGeom prst="roundRect">
                <a:avLst>
                  <a:gd name="adj" fmla="val 5440"/>
                </a:avLst>
              </a:prstGeom>
              <a:solidFill>
                <a:srgbClr val="9E7CD2"/>
              </a:solidFill>
              <a:ln w="57150">
                <a:noFill/>
              </a:ln>
              <a:effectLst>
                <a:outerShdw dist="101600" dir="8100000" algn="tr" rotWithShape="0">
                  <a:srgbClr val="7951B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61"/>
                <a:endParaRPr lang="ru-RU" sz="179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9313F04-46FE-E223-D898-0C1ACBB538AC}"/>
                  </a:ext>
                </a:extLst>
              </p:cNvPr>
              <p:cNvGrpSpPr/>
              <p:nvPr/>
            </p:nvGrpSpPr>
            <p:grpSpPr>
              <a:xfrm>
                <a:off x="1741703" y="2179566"/>
                <a:ext cx="964644" cy="765536"/>
                <a:chOff x="1741703" y="2177224"/>
                <a:chExt cx="964644" cy="765536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D2808327-8318-CA1E-E924-ABF97B3A916F}"/>
                    </a:ext>
                  </a:extLst>
                </p:cNvPr>
                <p:cNvGrpSpPr/>
                <p:nvPr/>
              </p:nvGrpSpPr>
              <p:grpSpPr>
                <a:xfrm>
                  <a:off x="1741703" y="2177224"/>
                  <a:ext cx="879474" cy="584856"/>
                  <a:chOff x="1697029" y="2280171"/>
                  <a:chExt cx="829252" cy="584856"/>
                </a:xfrm>
              </p:grpSpPr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4ABB25-9369-D7A1-AF7E-FA3EC78D58C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7029" y="2280171"/>
                    <a:ext cx="829252" cy="58485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912161"/>
                    <a:r>
                      <a:rPr lang="ru-RU" sz="3196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</a:t>
                    </a:r>
                    <a:endParaRPr lang="ru-RU" sz="3196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AA17EBF-88BA-5706-11C3-4805920C47C6}"/>
                      </a:ext>
                    </a:extLst>
                  </p:cNvPr>
                  <p:cNvSpPr txBox="1"/>
                  <p:nvPr/>
                </p:nvSpPr>
                <p:spPr>
                  <a:xfrm>
                    <a:off x="2162805" y="2345800"/>
                    <a:ext cx="237609" cy="3386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912161"/>
                    <a:r>
                      <a:rPr lang="ru-RU" sz="1598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ru-RU" sz="1598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4142D7A-3C05-59DF-8223-3B4FD7B0FD68}"/>
                    </a:ext>
                  </a:extLst>
                </p:cNvPr>
                <p:cNvSpPr txBox="1"/>
                <p:nvPr/>
              </p:nvSpPr>
              <p:spPr>
                <a:xfrm>
                  <a:off x="1746347" y="2634924"/>
                  <a:ext cx="960000" cy="3078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1398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5000 ББ</a:t>
                  </a:r>
                  <a:endParaRPr lang="ru-RU" sz="1398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CA78EAF-9CBB-C21C-B0C8-9908CFA52168}"/>
                </a:ext>
              </a:extLst>
            </p:cNvPr>
            <p:cNvGrpSpPr/>
            <p:nvPr/>
          </p:nvGrpSpPr>
          <p:grpSpPr>
            <a:xfrm>
              <a:off x="966372" y="4897224"/>
              <a:ext cx="964644" cy="900000"/>
              <a:chOff x="1741703" y="2112304"/>
              <a:chExt cx="964644" cy="90000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7E6C4446-D50C-20E3-63DD-9C3DB1502A1C}"/>
                  </a:ext>
                </a:extLst>
              </p:cNvPr>
              <p:cNvSpPr/>
              <p:nvPr/>
            </p:nvSpPr>
            <p:spPr>
              <a:xfrm>
                <a:off x="1741703" y="2112304"/>
                <a:ext cx="900000" cy="900000"/>
              </a:xfrm>
              <a:prstGeom prst="roundRect">
                <a:avLst>
                  <a:gd name="adj" fmla="val 5440"/>
                </a:avLst>
              </a:prstGeom>
              <a:solidFill>
                <a:srgbClr val="9E7CD2"/>
              </a:solidFill>
              <a:ln w="57150">
                <a:noFill/>
              </a:ln>
              <a:effectLst>
                <a:outerShdw dist="101600" dir="8100000" algn="tr" rotWithShape="0">
                  <a:srgbClr val="7951B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61"/>
                <a:endParaRPr lang="ru-RU" sz="179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545A223-AD83-9BBE-8F26-66F62FFB98ED}"/>
                  </a:ext>
                </a:extLst>
              </p:cNvPr>
              <p:cNvGrpSpPr/>
              <p:nvPr/>
            </p:nvGrpSpPr>
            <p:grpSpPr>
              <a:xfrm>
                <a:off x="1741703" y="2179566"/>
                <a:ext cx="964644" cy="765536"/>
                <a:chOff x="1741703" y="2177224"/>
                <a:chExt cx="964644" cy="765536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460EE26E-EA11-75E7-0CAD-35F1394F6389}"/>
                    </a:ext>
                  </a:extLst>
                </p:cNvPr>
                <p:cNvGrpSpPr/>
                <p:nvPr/>
              </p:nvGrpSpPr>
              <p:grpSpPr>
                <a:xfrm>
                  <a:off x="1741703" y="2177224"/>
                  <a:ext cx="879474" cy="584856"/>
                  <a:chOff x="1697029" y="2280171"/>
                  <a:chExt cx="829252" cy="584856"/>
                </a:xfrm>
              </p:grpSpPr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8A00A35C-F944-F231-B9CA-C6B2EED2010C}"/>
                      </a:ext>
                    </a:extLst>
                  </p:cNvPr>
                  <p:cNvSpPr txBox="1"/>
                  <p:nvPr/>
                </p:nvSpPr>
                <p:spPr>
                  <a:xfrm>
                    <a:off x="1697029" y="2280171"/>
                    <a:ext cx="829252" cy="58485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912161"/>
                    <a:r>
                      <a:rPr lang="ru-RU" sz="3196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</a:t>
                    </a:r>
                    <a:endParaRPr lang="ru-RU" sz="3196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DAC3897-7A70-4F4E-830D-0D66D2C5DFBD}"/>
                      </a:ext>
                    </a:extLst>
                  </p:cNvPr>
                  <p:cNvSpPr txBox="1"/>
                  <p:nvPr/>
                </p:nvSpPr>
                <p:spPr>
                  <a:xfrm>
                    <a:off x="2162805" y="2345800"/>
                    <a:ext cx="237609" cy="3386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912161"/>
                    <a:r>
                      <a:rPr lang="ru-RU" sz="1598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ru-RU" sz="1598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FBF49CE-977B-A2AB-FEA3-4F19D39260F7}"/>
                    </a:ext>
                  </a:extLst>
                </p:cNvPr>
                <p:cNvSpPr txBox="1"/>
                <p:nvPr/>
              </p:nvSpPr>
              <p:spPr>
                <a:xfrm>
                  <a:off x="1746347" y="2634924"/>
                  <a:ext cx="960000" cy="3078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1398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1800 ББ</a:t>
                  </a:r>
                  <a:endParaRPr lang="ru-RU" sz="1398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ECC6375-63B7-094C-C746-287F810BC69E}"/>
                </a:ext>
              </a:extLst>
            </p:cNvPr>
            <p:cNvGrpSpPr/>
            <p:nvPr/>
          </p:nvGrpSpPr>
          <p:grpSpPr>
            <a:xfrm>
              <a:off x="2389080" y="3539524"/>
              <a:ext cx="964644" cy="900000"/>
              <a:chOff x="1741703" y="2112304"/>
              <a:chExt cx="964644" cy="90000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E637B2A2-2004-255B-7506-B8EC7E5FCD85}"/>
                  </a:ext>
                </a:extLst>
              </p:cNvPr>
              <p:cNvSpPr/>
              <p:nvPr/>
            </p:nvSpPr>
            <p:spPr>
              <a:xfrm>
                <a:off x="1741703" y="2112304"/>
                <a:ext cx="900000" cy="900000"/>
              </a:xfrm>
              <a:prstGeom prst="roundRect">
                <a:avLst>
                  <a:gd name="adj" fmla="val 5440"/>
                </a:avLst>
              </a:prstGeom>
              <a:solidFill>
                <a:srgbClr val="9E7CD2"/>
              </a:solidFill>
              <a:ln w="57150">
                <a:noFill/>
              </a:ln>
              <a:effectLst>
                <a:outerShdw dist="101600" dir="8100000" algn="tr" rotWithShape="0">
                  <a:srgbClr val="7951B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61"/>
                <a:endParaRPr lang="ru-RU" sz="1796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31C48F6-860E-6279-9E4D-6351EA66AFFA}"/>
                  </a:ext>
                </a:extLst>
              </p:cNvPr>
              <p:cNvGrpSpPr/>
              <p:nvPr/>
            </p:nvGrpSpPr>
            <p:grpSpPr>
              <a:xfrm>
                <a:off x="1741703" y="2179566"/>
                <a:ext cx="964644" cy="765536"/>
                <a:chOff x="1741703" y="2177224"/>
                <a:chExt cx="964644" cy="765536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1CCDAD4A-8C72-F74E-75AB-64774F097901}"/>
                    </a:ext>
                  </a:extLst>
                </p:cNvPr>
                <p:cNvGrpSpPr/>
                <p:nvPr/>
              </p:nvGrpSpPr>
              <p:grpSpPr>
                <a:xfrm>
                  <a:off x="1741703" y="2177224"/>
                  <a:ext cx="879474" cy="584856"/>
                  <a:chOff x="1697029" y="2280171"/>
                  <a:chExt cx="829252" cy="584856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D1355823-8F14-AFD4-705A-A5A420C14BD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7029" y="2280171"/>
                    <a:ext cx="829252" cy="58485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912161"/>
                    <a:r>
                      <a:rPr lang="ru-RU" sz="3196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</a:t>
                    </a:r>
                    <a:endParaRPr lang="ru-RU" sz="3196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39D23F24-9D88-1AF3-EEAC-9FB85D1089F2}"/>
                      </a:ext>
                    </a:extLst>
                  </p:cNvPr>
                  <p:cNvSpPr txBox="1"/>
                  <p:nvPr/>
                </p:nvSpPr>
                <p:spPr>
                  <a:xfrm>
                    <a:off x="2162805" y="2345800"/>
                    <a:ext cx="237609" cy="3386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912161"/>
                    <a:r>
                      <a:rPr lang="ru-RU" sz="1598" b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ru-RU" sz="1598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6CFC60D-E195-9D11-083B-ED4C668F21C2}"/>
                    </a:ext>
                  </a:extLst>
                </p:cNvPr>
                <p:cNvSpPr txBox="1"/>
                <p:nvPr/>
              </p:nvSpPr>
              <p:spPr>
                <a:xfrm>
                  <a:off x="1746347" y="2634924"/>
                  <a:ext cx="960000" cy="3078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1398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3000 ББ</a:t>
                  </a:r>
                  <a:endParaRPr lang="ru-RU" sz="1398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57" name="Left Bracket 56">
              <a:extLst>
                <a:ext uri="{FF2B5EF4-FFF2-40B4-BE49-F238E27FC236}">
                  <a16:creationId xmlns:a16="http://schemas.microsoft.com/office/drawing/2014/main" id="{CBF97090-9E82-F98A-3E2A-BCDF00E1FB31}"/>
                </a:ext>
              </a:extLst>
            </p:cNvPr>
            <p:cNvSpPr/>
            <p:nvPr/>
          </p:nvSpPr>
          <p:spPr>
            <a:xfrm rot="5400000">
              <a:off x="2037889" y="2730056"/>
              <a:ext cx="169650" cy="1415143"/>
            </a:xfrm>
            <a:prstGeom prst="leftBracket">
              <a:avLst>
                <a:gd name="adj" fmla="val 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397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009AEF-A6C5-7DE2-AB3A-491AB7052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1097" y="4539288"/>
              <a:ext cx="5012" cy="339172"/>
            </a:xfrm>
            <a:prstGeom prst="line">
              <a:avLst/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02C94FA-7816-63A6-1915-0E0A1076CAE2}"/>
              </a:ext>
            </a:extLst>
          </p:cNvPr>
          <p:cNvGrpSpPr/>
          <p:nvPr/>
        </p:nvGrpSpPr>
        <p:grpSpPr>
          <a:xfrm>
            <a:off x="4866533" y="4943058"/>
            <a:ext cx="3020438" cy="759379"/>
            <a:chOff x="5622211" y="3589304"/>
            <a:chExt cx="3024167" cy="760316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0E04E0B-53C3-3D0A-30C1-8EFB3EB2C572}"/>
                </a:ext>
              </a:extLst>
            </p:cNvPr>
            <p:cNvGrpSpPr/>
            <p:nvPr/>
          </p:nvGrpSpPr>
          <p:grpSpPr>
            <a:xfrm>
              <a:off x="5622211" y="3589304"/>
              <a:ext cx="1920000" cy="461786"/>
              <a:chOff x="6340041" y="2143827"/>
              <a:chExt cx="1920000" cy="461786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A7434BCB-8392-8BD7-B80C-F53BD017821A}"/>
                  </a:ext>
                </a:extLst>
              </p:cNvPr>
              <p:cNvSpPr/>
              <p:nvPr/>
            </p:nvSpPr>
            <p:spPr>
              <a:xfrm>
                <a:off x="6340041" y="2205608"/>
                <a:ext cx="1920000" cy="369332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397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DA694DC-ACFD-6C11-8C5B-9D7C311AE56F}"/>
                  </a:ext>
                </a:extLst>
              </p:cNvPr>
              <p:cNvSpPr txBox="1"/>
              <p:nvPr/>
            </p:nvSpPr>
            <p:spPr>
              <a:xfrm>
                <a:off x="6880208" y="2143827"/>
                <a:ext cx="1194475" cy="461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2161"/>
                <a:r>
                  <a:rPr lang="ru-RU" sz="2397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2 000 </a:t>
                </a:r>
                <a:r>
                  <a:rPr lang="ru-RU" sz="13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₽</a:t>
                </a:r>
                <a:endParaRPr lang="ru-RU" sz="2397" b="1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FB783E8-1E36-26F8-04ED-DC237BBE3A11}"/>
                </a:ext>
              </a:extLst>
            </p:cNvPr>
            <p:cNvSpPr txBox="1"/>
            <p:nvPr/>
          </p:nvSpPr>
          <p:spPr>
            <a:xfrm>
              <a:off x="6162378" y="4010969"/>
              <a:ext cx="2484000" cy="33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2161"/>
              <a:r>
                <a:rPr lang="ru-RU" sz="1398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ru-RU" sz="1598" b="1" dirty="0">
                  <a:latin typeface="Arial" panose="020B0604020202020204" pitchFamily="34" charset="0"/>
                  <a:cs typeface="Arial" panose="020B0604020202020204" pitchFamily="34" charset="0"/>
                </a:rPr>
                <a:t>300 ББ и 4 Рекрута</a:t>
              </a:r>
              <a:endParaRPr lang="ru-RU" sz="1598" b="1" dirty="0">
                <a:latin typeface="Calibri" panose="020F0502020204030204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A23A50E-E24D-1C60-78F4-38F088A4C7E3}"/>
              </a:ext>
            </a:extLst>
          </p:cNvPr>
          <p:cNvGrpSpPr/>
          <p:nvPr/>
        </p:nvGrpSpPr>
        <p:grpSpPr>
          <a:xfrm>
            <a:off x="4857837" y="3601396"/>
            <a:ext cx="3334237" cy="927888"/>
            <a:chOff x="5622211" y="3601604"/>
            <a:chExt cx="3338354" cy="929033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25E2BBD-96CE-08EF-2AA2-5A0E110677BF}"/>
                </a:ext>
              </a:extLst>
            </p:cNvPr>
            <p:cNvGrpSpPr/>
            <p:nvPr/>
          </p:nvGrpSpPr>
          <p:grpSpPr>
            <a:xfrm>
              <a:off x="5622211" y="3601604"/>
              <a:ext cx="2734642" cy="461786"/>
              <a:chOff x="6340041" y="2156127"/>
              <a:chExt cx="2734642" cy="461786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8C1E449-A9EB-6D2B-6CAC-8D4E2765260E}"/>
                  </a:ext>
                </a:extLst>
              </p:cNvPr>
              <p:cNvSpPr/>
              <p:nvPr/>
            </p:nvSpPr>
            <p:spPr>
              <a:xfrm>
                <a:off x="6340041" y="2205608"/>
                <a:ext cx="1920000" cy="369332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397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959D574-3F75-3EB7-CCC9-46A0B94F7222}"/>
                  </a:ext>
                </a:extLst>
              </p:cNvPr>
              <p:cNvSpPr txBox="1"/>
              <p:nvPr/>
            </p:nvSpPr>
            <p:spPr>
              <a:xfrm>
                <a:off x="6881140" y="2156127"/>
                <a:ext cx="2193543" cy="461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2161"/>
                <a:r>
                  <a:rPr lang="ru-RU" sz="2397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4 000 </a:t>
                </a:r>
                <a:r>
                  <a:rPr lang="ru-RU" sz="13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₽</a:t>
                </a:r>
                <a:endParaRPr lang="ru-RU" sz="2397" b="1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5AFDB85-1DD3-524F-BC60-AFBB725538E0}"/>
                </a:ext>
              </a:extLst>
            </p:cNvPr>
            <p:cNvGrpSpPr/>
            <p:nvPr/>
          </p:nvGrpSpPr>
          <p:grpSpPr>
            <a:xfrm>
              <a:off x="6162377" y="4010969"/>
              <a:ext cx="2798188" cy="519668"/>
              <a:chOff x="6895290" y="2595230"/>
              <a:chExt cx="2798188" cy="519668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04FCA0C-9493-C96D-0B2D-97A22DA53D5A}"/>
                  </a:ext>
                </a:extLst>
              </p:cNvPr>
              <p:cNvSpPr txBox="1"/>
              <p:nvPr/>
            </p:nvSpPr>
            <p:spPr>
              <a:xfrm>
                <a:off x="6895290" y="2595230"/>
                <a:ext cx="2798188" cy="338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2161"/>
                <a:r>
                  <a:rPr lang="ru-RU" sz="13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ru-RU" sz="15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500 ББ и 10 Рекрутов</a:t>
                </a:r>
                <a:endParaRPr lang="ru-RU" sz="1598" b="1" dirty="0">
                  <a:latin typeface="Calibri" panose="020F0502020204030204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596D898-18C1-A2AE-3917-94B95BF0C346}"/>
                  </a:ext>
                </a:extLst>
              </p:cNvPr>
              <p:cNvSpPr txBox="1"/>
              <p:nvPr/>
            </p:nvSpPr>
            <p:spPr>
              <a:xfrm>
                <a:off x="6899135" y="2812773"/>
                <a:ext cx="1392000" cy="277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2161"/>
                <a:r>
                  <a:rPr lang="ru-RU" sz="1199" dirty="0">
                    <a:latin typeface="Arial" panose="020B0604020202020204" pitchFamily="34" charset="0"/>
                    <a:cs typeface="Arial" panose="020B0604020202020204" pitchFamily="34" charset="0"/>
                  </a:rPr>
                  <a:t>(+300 ББ)</a:t>
                </a:r>
                <a:endParaRPr lang="ru-RU" sz="1199" dirty="0">
                  <a:latin typeface="Calibri" panose="020F0502020204030204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CDA4194-2AC3-7A0A-E621-EB3C78D72AC2}"/>
                  </a:ext>
                </a:extLst>
              </p:cNvPr>
              <p:cNvSpPr txBox="1"/>
              <p:nvPr/>
            </p:nvSpPr>
            <p:spPr>
              <a:xfrm>
                <a:off x="7947649" y="2837685"/>
                <a:ext cx="1404000" cy="277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2161"/>
                <a:r>
                  <a:rPr lang="ru-RU" sz="1199" dirty="0">
                    <a:latin typeface="Arial" panose="020B0604020202020204" pitchFamily="34" charset="0"/>
                    <a:cs typeface="Arial" panose="020B0604020202020204" pitchFamily="34" charset="0"/>
                  </a:rPr>
                  <a:t>(+4 Рекрута)</a:t>
                </a:r>
                <a:endParaRPr lang="ru-RU" sz="1199" dirty="0">
                  <a:latin typeface="Calibri" panose="020F0502020204030204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0F4488A-DBC6-C7BC-C764-0B943421E2F0}"/>
              </a:ext>
            </a:extLst>
          </p:cNvPr>
          <p:cNvGrpSpPr/>
          <p:nvPr/>
        </p:nvGrpSpPr>
        <p:grpSpPr>
          <a:xfrm>
            <a:off x="5574781" y="2156793"/>
            <a:ext cx="2275885" cy="461217"/>
            <a:chOff x="6340041" y="2155219"/>
            <a:chExt cx="2278694" cy="461786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5CA25E1A-6AAD-CEF1-A67B-C59AB3A109CC}"/>
                </a:ext>
              </a:extLst>
            </p:cNvPr>
            <p:cNvSpPr/>
            <p:nvPr/>
          </p:nvSpPr>
          <p:spPr>
            <a:xfrm>
              <a:off x="6340041" y="2205608"/>
              <a:ext cx="1919999" cy="3693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7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2FDA97C-8588-BD99-EE82-5148022D4311}"/>
                </a:ext>
              </a:extLst>
            </p:cNvPr>
            <p:cNvSpPr txBox="1"/>
            <p:nvPr/>
          </p:nvSpPr>
          <p:spPr>
            <a:xfrm>
              <a:off x="6881138" y="2155219"/>
              <a:ext cx="1737597" cy="461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2161"/>
              <a:r>
                <a:rPr lang="ru-RU" sz="2397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15 000 </a:t>
              </a:r>
              <a:r>
                <a:rPr lang="ru-RU" sz="1398" b="1" dirty="0">
                  <a:latin typeface="Arial" panose="020B0604020202020204" pitchFamily="34" charset="0"/>
                  <a:cs typeface="Arial" panose="020B0604020202020204" pitchFamily="34" charset="0"/>
                </a:rPr>
                <a:t>₽</a:t>
              </a:r>
              <a:endParaRPr lang="ru-RU" sz="2397" b="1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7510778-DDD7-B8E7-C7FD-A340F9C7AFDF}"/>
              </a:ext>
            </a:extLst>
          </p:cNvPr>
          <p:cNvCxnSpPr>
            <a:cxnSpLocks/>
          </p:cNvCxnSpPr>
          <p:nvPr/>
        </p:nvCxnSpPr>
        <p:spPr>
          <a:xfrm flipH="1">
            <a:off x="5573564" y="3112187"/>
            <a:ext cx="0" cy="215734"/>
          </a:xfrm>
          <a:prstGeom prst="line">
            <a:avLst/>
          </a:prstGeom>
          <a:ln w="19050" cap="rnd">
            <a:solidFill>
              <a:schemeClr val="tx1">
                <a:lumMod val="85000"/>
                <a:lumOff val="15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55BCAA5-4C71-7014-EBEF-74C4B6C29191}"/>
              </a:ext>
            </a:extLst>
          </p:cNvPr>
          <p:cNvSpPr txBox="1"/>
          <p:nvPr/>
        </p:nvSpPr>
        <p:spPr>
          <a:xfrm>
            <a:off x="4341600" y="1465641"/>
            <a:ext cx="2390890" cy="36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280">
              <a:defRPr/>
            </a:pPr>
            <a:r>
              <a:rPr lang="ru-RU" sz="179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Каталог №5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E50225-BB22-6A0A-3649-8CFE73FCD5E6}"/>
              </a:ext>
            </a:extLst>
          </p:cNvPr>
          <p:cNvGrpSpPr/>
          <p:nvPr/>
        </p:nvGrpSpPr>
        <p:grpSpPr>
          <a:xfrm>
            <a:off x="5143623" y="2117253"/>
            <a:ext cx="963455" cy="898890"/>
            <a:chOff x="1741703" y="2112304"/>
            <a:chExt cx="964644" cy="900000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F316E6B-9C3B-A64E-9AA7-786A02A0C14E}"/>
                </a:ext>
              </a:extLst>
            </p:cNvPr>
            <p:cNvSpPr/>
            <p:nvPr/>
          </p:nvSpPr>
          <p:spPr>
            <a:xfrm>
              <a:off x="1741703" y="2112304"/>
              <a:ext cx="900000" cy="900000"/>
            </a:xfrm>
            <a:prstGeom prst="roundRect">
              <a:avLst>
                <a:gd name="adj" fmla="val 5440"/>
              </a:avLst>
            </a:prstGeom>
            <a:solidFill>
              <a:srgbClr val="7951B1"/>
            </a:solidFill>
            <a:ln w="57150">
              <a:noFill/>
            </a:ln>
            <a:effectLst>
              <a:outerShdw dist="101600" dir="8100000" algn="tr" rotWithShape="0">
                <a:srgbClr val="9E7CD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61"/>
              <a:endParaRPr lang="ru-RU" sz="179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755A4DF-3281-D2F7-91BE-B580BA03D302}"/>
                </a:ext>
              </a:extLst>
            </p:cNvPr>
            <p:cNvGrpSpPr/>
            <p:nvPr/>
          </p:nvGrpSpPr>
          <p:grpSpPr>
            <a:xfrm>
              <a:off x="1741703" y="2179566"/>
              <a:ext cx="964644" cy="765536"/>
              <a:chOff x="1741703" y="2177224"/>
              <a:chExt cx="964644" cy="765536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17D86AD-6933-FB1A-2446-B71018CD7BE3}"/>
                  </a:ext>
                </a:extLst>
              </p:cNvPr>
              <p:cNvGrpSpPr/>
              <p:nvPr/>
            </p:nvGrpSpPr>
            <p:grpSpPr>
              <a:xfrm>
                <a:off x="1741703" y="2177224"/>
                <a:ext cx="879474" cy="584856"/>
                <a:chOff x="1697029" y="2280171"/>
                <a:chExt cx="829252" cy="584856"/>
              </a:xfrm>
            </p:grpSpPr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D7E2117-584E-5153-EC81-E509D54AAB06}"/>
                    </a:ext>
                  </a:extLst>
                </p:cNvPr>
                <p:cNvSpPr txBox="1"/>
                <p:nvPr/>
              </p:nvSpPr>
              <p:spPr>
                <a:xfrm>
                  <a:off x="1697029" y="2280171"/>
                  <a:ext cx="829252" cy="5848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3196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22</a:t>
                  </a:r>
                  <a:endParaRPr lang="ru-RU" sz="3196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51E0297-C442-BBEB-5755-86AA1497778A}"/>
                    </a:ext>
                  </a:extLst>
                </p:cNvPr>
                <p:cNvSpPr txBox="1"/>
                <p:nvPr/>
              </p:nvSpPr>
              <p:spPr>
                <a:xfrm>
                  <a:off x="2162805" y="2345800"/>
                  <a:ext cx="237609" cy="3386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1598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598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06CCC4F-255C-388B-FAB8-CB1B5C2CA590}"/>
                  </a:ext>
                </a:extLst>
              </p:cNvPr>
              <p:cNvSpPr txBox="1"/>
              <p:nvPr/>
            </p:nvSpPr>
            <p:spPr>
              <a:xfrm>
                <a:off x="1746347" y="2634924"/>
                <a:ext cx="960000" cy="307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2161"/>
                <a:r>
                  <a:rPr lang="ru-RU" sz="1398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8800 ББ</a:t>
                </a:r>
                <a:endParaRPr lang="ru-RU" sz="1398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637B54B-0290-F103-91C5-33ACB0551260}"/>
              </a:ext>
            </a:extLst>
          </p:cNvPr>
          <p:cNvGrpSpPr/>
          <p:nvPr/>
        </p:nvGrpSpPr>
        <p:grpSpPr>
          <a:xfrm>
            <a:off x="4433145" y="3541388"/>
            <a:ext cx="963455" cy="898890"/>
            <a:chOff x="1741703" y="2112304"/>
            <a:chExt cx="964644" cy="9000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9E05599E-00F2-3B2A-4CC8-FC536A5D8C04}"/>
                </a:ext>
              </a:extLst>
            </p:cNvPr>
            <p:cNvSpPr/>
            <p:nvPr/>
          </p:nvSpPr>
          <p:spPr>
            <a:xfrm>
              <a:off x="1741703" y="2112304"/>
              <a:ext cx="900000" cy="900000"/>
            </a:xfrm>
            <a:prstGeom prst="roundRect">
              <a:avLst>
                <a:gd name="adj" fmla="val 5440"/>
              </a:avLst>
            </a:prstGeom>
            <a:solidFill>
              <a:srgbClr val="9E7CD2"/>
            </a:solidFill>
            <a:ln w="57150">
              <a:noFill/>
            </a:ln>
            <a:effectLst>
              <a:outerShdw dist="101600" dir="8100000" algn="tr" rotWithShape="0">
                <a:srgbClr val="7951B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61"/>
              <a:endParaRPr lang="ru-RU" sz="179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8C2C4F2-9912-4978-052E-AAAC5E38D912}"/>
                </a:ext>
              </a:extLst>
            </p:cNvPr>
            <p:cNvGrpSpPr/>
            <p:nvPr/>
          </p:nvGrpSpPr>
          <p:grpSpPr>
            <a:xfrm>
              <a:off x="1741703" y="2179566"/>
              <a:ext cx="964644" cy="765536"/>
              <a:chOff x="1741703" y="2177224"/>
              <a:chExt cx="964644" cy="76553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8511DD4-7D47-B5D2-54B9-67B0B69711A5}"/>
                  </a:ext>
                </a:extLst>
              </p:cNvPr>
              <p:cNvGrpSpPr/>
              <p:nvPr/>
            </p:nvGrpSpPr>
            <p:grpSpPr>
              <a:xfrm>
                <a:off x="1741703" y="2177224"/>
                <a:ext cx="879474" cy="584856"/>
                <a:chOff x="1697029" y="2280171"/>
                <a:chExt cx="829252" cy="584856"/>
              </a:xfrm>
            </p:grpSpPr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7566C30-6390-20DF-DE8D-7A47353FFF4A}"/>
                    </a:ext>
                  </a:extLst>
                </p:cNvPr>
                <p:cNvSpPr txBox="1"/>
                <p:nvPr/>
              </p:nvSpPr>
              <p:spPr>
                <a:xfrm>
                  <a:off x="1697029" y="2280171"/>
                  <a:ext cx="829252" cy="5848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3196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ru-RU" sz="3196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4FCB15F-A57D-37D4-B092-AD71EB0B1C8F}"/>
                    </a:ext>
                  </a:extLst>
                </p:cNvPr>
                <p:cNvSpPr txBox="1"/>
                <p:nvPr/>
              </p:nvSpPr>
              <p:spPr>
                <a:xfrm>
                  <a:off x="2162805" y="2345800"/>
                  <a:ext cx="237609" cy="3386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1598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598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ED758EF-8B5B-1170-D510-DD2260BD99BE}"/>
                  </a:ext>
                </a:extLst>
              </p:cNvPr>
              <p:cNvSpPr txBox="1"/>
              <p:nvPr/>
            </p:nvSpPr>
            <p:spPr>
              <a:xfrm>
                <a:off x="1746347" y="2634924"/>
                <a:ext cx="960000" cy="307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2161"/>
                <a:r>
                  <a:rPr lang="ru-RU" sz="1398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5500 ББ</a:t>
                </a:r>
                <a:endParaRPr lang="ru-RU" sz="1398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BED11DD-D6A5-83F1-BB92-0793E618EB2F}"/>
              </a:ext>
            </a:extLst>
          </p:cNvPr>
          <p:cNvGrpSpPr/>
          <p:nvPr/>
        </p:nvGrpSpPr>
        <p:grpSpPr>
          <a:xfrm>
            <a:off x="4433145" y="4897414"/>
            <a:ext cx="963455" cy="898890"/>
            <a:chOff x="1741703" y="2112304"/>
            <a:chExt cx="964644" cy="90000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1D6B6841-D8B9-867C-0EC4-56449E8A90A1}"/>
                </a:ext>
              </a:extLst>
            </p:cNvPr>
            <p:cNvSpPr/>
            <p:nvPr/>
          </p:nvSpPr>
          <p:spPr>
            <a:xfrm>
              <a:off x="1741703" y="2112304"/>
              <a:ext cx="900000" cy="900000"/>
            </a:xfrm>
            <a:prstGeom prst="roundRect">
              <a:avLst>
                <a:gd name="adj" fmla="val 5440"/>
              </a:avLst>
            </a:prstGeom>
            <a:solidFill>
              <a:srgbClr val="9E7CD2"/>
            </a:solidFill>
            <a:ln w="57150">
              <a:noFill/>
            </a:ln>
            <a:effectLst>
              <a:outerShdw dist="101600" dir="8100000" algn="tr" rotWithShape="0">
                <a:srgbClr val="7951B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61"/>
              <a:endParaRPr lang="ru-RU" sz="179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BA4F8F4-F24C-6BBF-B038-30E0F5CEB2DE}"/>
                </a:ext>
              </a:extLst>
            </p:cNvPr>
            <p:cNvGrpSpPr/>
            <p:nvPr/>
          </p:nvGrpSpPr>
          <p:grpSpPr>
            <a:xfrm>
              <a:off x="1741703" y="2179566"/>
              <a:ext cx="964644" cy="765536"/>
              <a:chOff x="1741703" y="2177224"/>
              <a:chExt cx="964644" cy="765536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8A40A8F-D522-7664-7383-DBC44305FE1E}"/>
                  </a:ext>
                </a:extLst>
              </p:cNvPr>
              <p:cNvGrpSpPr/>
              <p:nvPr/>
            </p:nvGrpSpPr>
            <p:grpSpPr>
              <a:xfrm>
                <a:off x="1741703" y="2177224"/>
                <a:ext cx="879474" cy="584856"/>
                <a:chOff x="1697029" y="2280171"/>
                <a:chExt cx="829252" cy="584856"/>
              </a:xfrm>
            </p:grpSpPr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E93D2FF7-6C09-76ED-11B0-44D2B6375733}"/>
                    </a:ext>
                  </a:extLst>
                </p:cNvPr>
                <p:cNvSpPr txBox="1"/>
                <p:nvPr/>
              </p:nvSpPr>
              <p:spPr>
                <a:xfrm>
                  <a:off x="1697029" y="2280171"/>
                  <a:ext cx="829252" cy="5848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3196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ru-RU" sz="3196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D73FBA0-2662-9CC1-D2A2-C401F5FEFC1C}"/>
                    </a:ext>
                  </a:extLst>
                </p:cNvPr>
                <p:cNvSpPr txBox="1"/>
                <p:nvPr/>
              </p:nvSpPr>
              <p:spPr>
                <a:xfrm>
                  <a:off x="2162805" y="2345800"/>
                  <a:ext cx="237609" cy="3386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1598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598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A808A31-A978-6EE7-2D3B-7641A1DB45B2}"/>
                  </a:ext>
                </a:extLst>
              </p:cNvPr>
              <p:cNvSpPr txBox="1"/>
              <p:nvPr/>
            </p:nvSpPr>
            <p:spPr>
              <a:xfrm>
                <a:off x="1746347" y="2634924"/>
                <a:ext cx="960000" cy="307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2161"/>
                <a:r>
                  <a:rPr lang="ru-RU" sz="1398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2100 ББ</a:t>
                </a:r>
                <a:endParaRPr lang="ru-RU" sz="1398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2141800-B80C-FA11-EB83-BCFE8C79FE74}"/>
              </a:ext>
            </a:extLst>
          </p:cNvPr>
          <p:cNvGrpSpPr/>
          <p:nvPr/>
        </p:nvGrpSpPr>
        <p:grpSpPr>
          <a:xfrm>
            <a:off x="8192078" y="3541388"/>
            <a:ext cx="963455" cy="898890"/>
            <a:chOff x="1741703" y="2112304"/>
            <a:chExt cx="964644" cy="9000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B7631FC4-5E67-EDB0-CFF1-CB9A5CE82CCB}"/>
                </a:ext>
              </a:extLst>
            </p:cNvPr>
            <p:cNvSpPr/>
            <p:nvPr/>
          </p:nvSpPr>
          <p:spPr>
            <a:xfrm>
              <a:off x="1741703" y="2112304"/>
              <a:ext cx="900000" cy="900000"/>
            </a:xfrm>
            <a:prstGeom prst="roundRect">
              <a:avLst>
                <a:gd name="adj" fmla="val 5440"/>
              </a:avLst>
            </a:prstGeom>
            <a:solidFill>
              <a:srgbClr val="9E7CD2"/>
            </a:solidFill>
            <a:ln w="57150">
              <a:noFill/>
            </a:ln>
            <a:effectLst>
              <a:outerShdw dist="101600" dir="8100000" algn="tr" rotWithShape="0">
                <a:srgbClr val="7951B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61"/>
              <a:endParaRPr lang="ru-RU" sz="179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FD5F0DA-C4E7-5E2C-324B-054A5F5CC837}"/>
                </a:ext>
              </a:extLst>
            </p:cNvPr>
            <p:cNvGrpSpPr/>
            <p:nvPr/>
          </p:nvGrpSpPr>
          <p:grpSpPr>
            <a:xfrm>
              <a:off x="1741703" y="2179566"/>
              <a:ext cx="964644" cy="765536"/>
              <a:chOff x="1741703" y="2177224"/>
              <a:chExt cx="964644" cy="765536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06F23DFD-20E1-A542-03B2-B7D8045B369E}"/>
                  </a:ext>
                </a:extLst>
              </p:cNvPr>
              <p:cNvGrpSpPr/>
              <p:nvPr/>
            </p:nvGrpSpPr>
            <p:grpSpPr>
              <a:xfrm>
                <a:off x="1741703" y="2177224"/>
                <a:ext cx="879474" cy="584856"/>
                <a:chOff x="1697029" y="2280171"/>
                <a:chExt cx="829252" cy="584856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6583E94-540B-8DA9-D631-13D96171C635}"/>
                    </a:ext>
                  </a:extLst>
                </p:cNvPr>
                <p:cNvSpPr txBox="1"/>
                <p:nvPr/>
              </p:nvSpPr>
              <p:spPr>
                <a:xfrm>
                  <a:off x="1697029" y="2280171"/>
                  <a:ext cx="829252" cy="5848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3196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  <a:endParaRPr lang="ru-RU" sz="3196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BD7BDA2-A910-B1AD-2B93-ACA7A68AA124}"/>
                    </a:ext>
                  </a:extLst>
                </p:cNvPr>
                <p:cNvSpPr txBox="1"/>
                <p:nvPr/>
              </p:nvSpPr>
              <p:spPr>
                <a:xfrm>
                  <a:off x="2162805" y="2345800"/>
                  <a:ext cx="237609" cy="3386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2161"/>
                  <a:r>
                    <a:rPr lang="ru-RU" sz="1598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  <a:endParaRPr lang="ru-RU" sz="1598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55BFB7D-67E2-3DE3-5A11-A23DE21B33C0}"/>
                  </a:ext>
                </a:extLst>
              </p:cNvPr>
              <p:cNvSpPr txBox="1"/>
              <p:nvPr/>
            </p:nvSpPr>
            <p:spPr>
              <a:xfrm>
                <a:off x="1746347" y="2634924"/>
                <a:ext cx="960000" cy="307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2161"/>
                <a:r>
                  <a:rPr lang="ru-RU" sz="1398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3300 ББ</a:t>
                </a:r>
                <a:endParaRPr lang="ru-RU" sz="1398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69" name="Left Bracket 68">
            <a:extLst>
              <a:ext uri="{FF2B5EF4-FFF2-40B4-BE49-F238E27FC236}">
                <a16:creationId xmlns:a16="http://schemas.microsoft.com/office/drawing/2014/main" id="{391896D1-F705-8779-B038-63CBD51D1E23}"/>
              </a:ext>
            </a:extLst>
          </p:cNvPr>
          <p:cNvSpPr/>
          <p:nvPr/>
        </p:nvSpPr>
        <p:spPr>
          <a:xfrm rot="5400000">
            <a:off x="6664313" y="1557115"/>
            <a:ext cx="179778" cy="3775339"/>
          </a:xfrm>
          <a:prstGeom prst="leftBracket">
            <a:avLst>
              <a:gd name="adj" fmla="val 0"/>
            </a:avLst>
          </a:prstGeom>
          <a:ln w="19050" cap="rnd">
            <a:solidFill>
              <a:schemeClr val="tx1">
                <a:lumMod val="85000"/>
                <a:lumOff val="15000"/>
              </a:schemeClr>
            </a:solidFill>
            <a:prstDash val="solid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397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AEDB834-014D-E3F3-ED90-447CD09B99CD}"/>
              </a:ext>
            </a:extLst>
          </p:cNvPr>
          <p:cNvCxnSpPr>
            <a:cxnSpLocks/>
          </p:cNvCxnSpPr>
          <p:nvPr/>
        </p:nvCxnSpPr>
        <p:spPr>
          <a:xfrm flipH="1">
            <a:off x="4867335" y="4539920"/>
            <a:ext cx="5006" cy="338754"/>
          </a:xfrm>
          <a:prstGeom prst="line">
            <a:avLst/>
          </a:prstGeom>
          <a:ln w="19050" cap="rnd">
            <a:solidFill>
              <a:schemeClr val="tx1">
                <a:lumMod val="85000"/>
                <a:lumOff val="15000"/>
              </a:schemeClr>
            </a:solidFill>
            <a:prstDash val="solid"/>
            <a:bevel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1F2954E-D49D-E143-34BC-3000410BA6EC}"/>
              </a:ext>
            </a:extLst>
          </p:cNvPr>
          <p:cNvGrpSpPr/>
          <p:nvPr/>
        </p:nvGrpSpPr>
        <p:grpSpPr>
          <a:xfrm>
            <a:off x="6113735" y="2619680"/>
            <a:ext cx="3275089" cy="519028"/>
            <a:chOff x="6895290" y="2595230"/>
            <a:chExt cx="3279132" cy="51966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461C817-362B-8340-B35D-49F6FACC7F93}"/>
                </a:ext>
              </a:extLst>
            </p:cNvPr>
            <p:cNvSpPr txBox="1"/>
            <p:nvPr/>
          </p:nvSpPr>
          <p:spPr>
            <a:xfrm>
              <a:off x="6895290" y="2595230"/>
              <a:ext cx="3279132" cy="33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2161"/>
              <a:r>
                <a:rPr lang="ru-RU" sz="1398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ru-RU" sz="1598" b="1" dirty="0">
                  <a:latin typeface="Arial" panose="020B0604020202020204" pitchFamily="34" charset="0"/>
                  <a:cs typeface="Arial" panose="020B0604020202020204" pitchFamily="34" charset="0"/>
                </a:rPr>
                <a:t>800 ББ и 19 Рекрутов</a:t>
              </a:r>
              <a:endParaRPr lang="ru-RU" sz="1598" b="1" dirty="0">
                <a:latin typeface="Calibri" panose="020F0502020204030204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DE07F55-F4D4-9F04-4955-D6EAA31AFCA8}"/>
                </a:ext>
              </a:extLst>
            </p:cNvPr>
            <p:cNvSpPr txBox="1"/>
            <p:nvPr/>
          </p:nvSpPr>
          <p:spPr>
            <a:xfrm>
              <a:off x="6899135" y="2812772"/>
              <a:ext cx="1152000" cy="277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2161"/>
              <a:r>
                <a:rPr lang="ru-RU" sz="1199" dirty="0">
                  <a:latin typeface="Arial" panose="020B0604020202020204" pitchFamily="34" charset="0"/>
                  <a:cs typeface="Arial" panose="020B0604020202020204" pitchFamily="34" charset="0"/>
                </a:rPr>
                <a:t>(+800 ББ)</a:t>
              </a:r>
              <a:endParaRPr lang="ru-RU" sz="1199" dirty="0">
                <a:latin typeface="Calibri" panose="020F0502020204030204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4A5BF3D-F8F5-1CF0-DFCF-250E805A6DFE}"/>
                </a:ext>
              </a:extLst>
            </p:cNvPr>
            <p:cNvSpPr txBox="1"/>
            <p:nvPr/>
          </p:nvSpPr>
          <p:spPr>
            <a:xfrm>
              <a:off x="7947649" y="2837686"/>
              <a:ext cx="1404000" cy="277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2161"/>
              <a:r>
                <a:rPr lang="ru-RU" sz="1199" dirty="0">
                  <a:latin typeface="Arial" panose="020B0604020202020204" pitchFamily="34" charset="0"/>
                  <a:cs typeface="Arial" panose="020B0604020202020204" pitchFamily="34" charset="0"/>
                </a:rPr>
                <a:t>(+17 Рекрутов)</a:t>
              </a:r>
              <a:endParaRPr lang="ru-RU" sz="1199" dirty="0">
                <a:latin typeface="Calibri" panose="020F0502020204030204"/>
              </a:endParaRPr>
            </a:p>
          </p:txBody>
        </p:sp>
      </p:grpSp>
      <p:sp>
        <p:nvSpPr>
          <p:cNvPr id="137" name="Right Bracket 136">
            <a:extLst>
              <a:ext uri="{FF2B5EF4-FFF2-40B4-BE49-F238E27FC236}">
                <a16:creationId xmlns:a16="http://schemas.microsoft.com/office/drawing/2014/main" id="{EC6746F7-AEB2-EF58-F60F-5BD9EF5B22F8}"/>
              </a:ext>
            </a:extLst>
          </p:cNvPr>
          <p:cNvSpPr/>
          <p:nvPr/>
        </p:nvSpPr>
        <p:spPr>
          <a:xfrm>
            <a:off x="7576991" y="4378958"/>
            <a:ext cx="338197" cy="1167270"/>
          </a:xfrm>
          <a:prstGeom prst="rightBracket">
            <a:avLst>
              <a:gd name="adj" fmla="val 0"/>
            </a:avLst>
          </a:prstGeom>
          <a:ln w="12700" cap="rnd">
            <a:solidFill>
              <a:srgbClr val="7951B1"/>
            </a:solidFill>
            <a:prstDash val="sysDot"/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397"/>
          </a:p>
        </p:txBody>
      </p:sp>
      <p:pic>
        <p:nvPicPr>
          <p:cNvPr id="149" name="Picture 148" descr="Icon&#10;&#10;Description automatically generated">
            <a:extLst>
              <a:ext uri="{FF2B5EF4-FFF2-40B4-BE49-F238E27FC236}">
                <a16:creationId xmlns:a16="http://schemas.microsoft.com/office/drawing/2014/main" id="{BCF944BA-E926-2AE7-4313-ECEC9A397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50" y="3632202"/>
            <a:ext cx="451292" cy="4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us Sign 102">
            <a:extLst>
              <a:ext uri="{FF2B5EF4-FFF2-40B4-BE49-F238E27FC236}">
                <a16:creationId xmlns:a16="http://schemas.microsoft.com/office/drawing/2014/main" id="{73B1AA28-6AF1-E723-E42E-B45389DCEFF8}"/>
              </a:ext>
            </a:extLst>
          </p:cNvPr>
          <p:cNvSpPr/>
          <p:nvPr/>
        </p:nvSpPr>
        <p:spPr>
          <a:xfrm>
            <a:off x="5486808" y="1299505"/>
            <a:ext cx="359556" cy="359556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104" name="Plus Sign 103">
            <a:extLst>
              <a:ext uri="{FF2B5EF4-FFF2-40B4-BE49-F238E27FC236}">
                <a16:creationId xmlns:a16="http://schemas.microsoft.com/office/drawing/2014/main" id="{8854CEFD-3530-E7E8-6C57-FA43AD635016}"/>
              </a:ext>
            </a:extLst>
          </p:cNvPr>
          <p:cNvSpPr/>
          <p:nvPr/>
        </p:nvSpPr>
        <p:spPr>
          <a:xfrm>
            <a:off x="965580" y="557087"/>
            <a:ext cx="287645" cy="287645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105" name="Plus Sign 104">
            <a:extLst>
              <a:ext uri="{FF2B5EF4-FFF2-40B4-BE49-F238E27FC236}">
                <a16:creationId xmlns:a16="http://schemas.microsoft.com/office/drawing/2014/main" id="{05073B17-5D2B-E4CC-6CE4-58D7D56FA9B6}"/>
              </a:ext>
            </a:extLst>
          </p:cNvPr>
          <p:cNvSpPr/>
          <p:nvPr/>
        </p:nvSpPr>
        <p:spPr>
          <a:xfrm>
            <a:off x="1919851" y="5047690"/>
            <a:ext cx="323600" cy="323600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pic>
        <p:nvPicPr>
          <p:cNvPr id="26" name="Picture 25" descr="A picture containing chart&#10;&#10;Description automatically generated">
            <a:extLst>
              <a:ext uri="{FF2B5EF4-FFF2-40B4-BE49-F238E27FC236}">
                <a16:creationId xmlns:a16="http://schemas.microsoft.com/office/drawing/2014/main" id="{275507E6-10E6-F304-B8D7-8CE326DB1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81" y="700910"/>
            <a:ext cx="4796425" cy="50666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01BEEE7-8532-9EFA-FAED-2835F209A753}"/>
              </a:ext>
            </a:extLst>
          </p:cNvPr>
          <p:cNvSpPr txBox="1"/>
          <p:nvPr/>
        </p:nvSpPr>
        <p:spPr>
          <a:xfrm>
            <a:off x="767671" y="1993035"/>
            <a:ext cx="5078693" cy="156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1217706">
              <a:lnSpc>
                <a:spcPts val="2400"/>
              </a:lnSpc>
              <a:defRPr sz="2400" b="1" ker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6215">
              <a:lnSpc>
                <a:spcPct val="100000"/>
              </a:lnSpc>
            </a:pPr>
            <a:r>
              <a:rPr lang="ru-RU" sz="2397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Расти, получай бонусы </a:t>
            </a:r>
            <a:br>
              <a:rPr lang="ru-RU" sz="2397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2397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 программе – и выходи </a:t>
            </a:r>
            <a:br>
              <a:rPr lang="ru-RU" sz="2397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2397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на новый уровень дохода </a:t>
            </a:r>
            <a:br>
              <a:rPr lang="ru-RU" sz="2397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2397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 Плану Успеха!</a:t>
            </a:r>
          </a:p>
        </p:txBody>
      </p:sp>
    </p:spTree>
    <p:extLst>
      <p:ext uri="{BB962C8B-B14F-4D97-AF65-F5344CB8AC3E}">
        <p14:creationId xmlns:p14="http://schemas.microsoft.com/office/powerpoint/2010/main" val="3416557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B8B7DD4-F9B5-190E-59E5-CEEDF337F2BE}"/>
              </a:ext>
            </a:extLst>
          </p:cNvPr>
          <p:cNvSpPr txBox="1"/>
          <p:nvPr/>
        </p:nvSpPr>
        <p:spPr>
          <a:xfrm>
            <a:off x="767671" y="3319528"/>
            <a:ext cx="3167488" cy="64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280"/>
            <a:r>
              <a:rPr lang="ru-RU" sz="1798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Подробности</a:t>
            </a:r>
            <a:r>
              <a:rPr lang="en-US" sz="1798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98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</a:p>
          <a:p>
            <a:pPr defTabSz="913280"/>
            <a:r>
              <a:rPr lang="ru-RU" sz="1798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798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www.oriflame.ru</a:t>
            </a:r>
            <a:endParaRPr lang="ru-RU" sz="179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Plus Sign 22">
            <a:extLst>
              <a:ext uri="{FF2B5EF4-FFF2-40B4-BE49-F238E27FC236}">
                <a16:creationId xmlns:a16="http://schemas.microsoft.com/office/drawing/2014/main" id="{D54EC0B1-A1AB-C9D3-3482-803FA7D3D6B6}"/>
              </a:ext>
            </a:extLst>
          </p:cNvPr>
          <p:cNvSpPr/>
          <p:nvPr/>
        </p:nvSpPr>
        <p:spPr>
          <a:xfrm>
            <a:off x="7176754" y="698315"/>
            <a:ext cx="359556" cy="359556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2C8056B0-91C3-1B44-98B3-62EFD5DA067A}"/>
              </a:ext>
            </a:extLst>
          </p:cNvPr>
          <p:cNvSpPr/>
          <p:nvPr/>
        </p:nvSpPr>
        <p:spPr>
          <a:xfrm>
            <a:off x="10910266" y="2539253"/>
            <a:ext cx="287645" cy="287645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3B930236-C0C2-8160-5F11-3D5DDD227FD1}"/>
              </a:ext>
            </a:extLst>
          </p:cNvPr>
          <p:cNvSpPr/>
          <p:nvPr/>
        </p:nvSpPr>
        <p:spPr>
          <a:xfrm>
            <a:off x="7513139" y="4357494"/>
            <a:ext cx="323600" cy="323600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912258-ABDA-C53F-93BB-77B8F519271F}"/>
              </a:ext>
            </a:extLst>
          </p:cNvPr>
          <p:cNvSpPr txBox="1"/>
          <p:nvPr/>
        </p:nvSpPr>
        <p:spPr>
          <a:xfrm>
            <a:off x="767671" y="1993035"/>
            <a:ext cx="5078693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1217706">
              <a:lnSpc>
                <a:spcPts val="2400"/>
              </a:lnSpc>
              <a:defRPr sz="2400" b="1" ker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6215">
              <a:lnSpc>
                <a:spcPct val="100000"/>
              </a:lnSpc>
            </a:pPr>
            <a:r>
              <a:rPr lang="ru-RU" sz="2397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Получай бонусы</a:t>
            </a:r>
            <a:br>
              <a:rPr lang="ru-RU" sz="2397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2397" dirty="0">
                <a:solidFill>
                  <a:prstClr val="black">
                    <a:lumMod val="85000"/>
                    <a:lumOff val="15000"/>
                  </a:prstClr>
                </a:solidFill>
              </a:rPr>
              <a:t>и умножай свой доход!</a:t>
            </a:r>
          </a:p>
        </p:txBody>
      </p:sp>
    </p:spTree>
    <p:extLst>
      <p:ext uri="{BB962C8B-B14F-4D97-AF65-F5344CB8AC3E}">
        <p14:creationId xmlns:p14="http://schemas.microsoft.com/office/powerpoint/2010/main" val="3717885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65AA25A3-8A5A-34EA-02EF-F84C18C9C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88" y="6435249"/>
            <a:ext cx="1344027" cy="25356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9093DFF-7252-D253-50AE-A644F0F4BCEC}"/>
              </a:ext>
            </a:extLst>
          </p:cNvPr>
          <p:cNvSpPr txBox="1"/>
          <p:nvPr/>
        </p:nvSpPr>
        <p:spPr>
          <a:xfrm>
            <a:off x="6306755" y="854299"/>
            <a:ext cx="5877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215">
              <a:lnSpc>
                <a:spcPts val="2397"/>
              </a:lnSpc>
              <a:defRPr/>
            </a:pPr>
            <a:r>
              <a:rPr lang="ru-RU" sz="2397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Движешься к новому уровню </a:t>
            </a:r>
            <a:br>
              <a:rPr lang="ru-RU" sz="2397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97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Плану Успеха, но цель ещё </a:t>
            </a:r>
            <a:br>
              <a:rPr lang="ru-RU" sz="2397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97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достигнута?! </a:t>
            </a:r>
          </a:p>
        </p:txBody>
      </p:sp>
      <p:sp>
        <p:nvSpPr>
          <p:cNvPr id="60" name="Plus Sign 59">
            <a:extLst>
              <a:ext uri="{FF2B5EF4-FFF2-40B4-BE49-F238E27FC236}">
                <a16:creationId xmlns:a16="http://schemas.microsoft.com/office/drawing/2014/main" id="{B4738D9C-CA9C-46A3-2964-C0A9DF1C50BE}"/>
              </a:ext>
            </a:extLst>
          </p:cNvPr>
          <p:cNvSpPr/>
          <p:nvPr/>
        </p:nvSpPr>
        <p:spPr>
          <a:xfrm>
            <a:off x="829462" y="963164"/>
            <a:ext cx="359556" cy="359556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Plus Sign 60">
            <a:extLst>
              <a:ext uri="{FF2B5EF4-FFF2-40B4-BE49-F238E27FC236}">
                <a16:creationId xmlns:a16="http://schemas.microsoft.com/office/drawing/2014/main" id="{816C4E23-DEA1-0E2C-30F7-77EB568665A7}"/>
              </a:ext>
            </a:extLst>
          </p:cNvPr>
          <p:cNvSpPr/>
          <p:nvPr/>
        </p:nvSpPr>
        <p:spPr>
          <a:xfrm>
            <a:off x="3270530" y="1607715"/>
            <a:ext cx="287645" cy="287645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Plus Sign 61">
            <a:extLst>
              <a:ext uri="{FF2B5EF4-FFF2-40B4-BE49-F238E27FC236}">
                <a16:creationId xmlns:a16="http://schemas.microsoft.com/office/drawing/2014/main" id="{C78C3622-B47B-889E-513B-AD07F82CF0EA}"/>
              </a:ext>
            </a:extLst>
          </p:cNvPr>
          <p:cNvSpPr/>
          <p:nvPr/>
        </p:nvSpPr>
        <p:spPr>
          <a:xfrm>
            <a:off x="649684" y="3992185"/>
            <a:ext cx="323600" cy="323600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AADAA-528A-FDA0-714E-3F8EC7015612}"/>
              </a:ext>
            </a:extLst>
          </p:cNvPr>
          <p:cNvSpPr txBox="1"/>
          <p:nvPr/>
        </p:nvSpPr>
        <p:spPr>
          <a:xfrm>
            <a:off x="6306756" y="2122653"/>
            <a:ext cx="5877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215">
              <a:lnSpc>
                <a:spcPts val="2397"/>
              </a:lnSpc>
              <a:defRPr/>
            </a:pPr>
            <a:r>
              <a:rPr lang="ru-RU" sz="2397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Получай бонус уже сейчас </a:t>
            </a:r>
            <a:br>
              <a:rPr lang="ru-RU" sz="2397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97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увеличивай свой доход!</a:t>
            </a:r>
          </a:p>
        </p:txBody>
      </p:sp>
    </p:spTree>
    <p:extLst>
      <p:ext uri="{BB962C8B-B14F-4D97-AF65-F5344CB8AC3E}">
        <p14:creationId xmlns:p14="http://schemas.microsoft.com/office/powerpoint/2010/main" val="357972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us Sign 61">
            <a:extLst>
              <a:ext uri="{FF2B5EF4-FFF2-40B4-BE49-F238E27FC236}">
                <a16:creationId xmlns:a16="http://schemas.microsoft.com/office/drawing/2014/main" id="{3E95D678-E956-2112-69B1-79FA36236350}"/>
              </a:ext>
            </a:extLst>
          </p:cNvPr>
          <p:cNvSpPr/>
          <p:nvPr/>
        </p:nvSpPr>
        <p:spPr>
          <a:xfrm>
            <a:off x="266891" y="1537787"/>
            <a:ext cx="359556" cy="359556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63" name="Plus Sign 62">
            <a:extLst>
              <a:ext uri="{FF2B5EF4-FFF2-40B4-BE49-F238E27FC236}">
                <a16:creationId xmlns:a16="http://schemas.microsoft.com/office/drawing/2014/main" id="{213EC64D-80D8-80A5-72E3-7D5007AD80C3}"/>
              </a:ext>
            </a:extLst>
          </p:cNvPr>
          <p:cNvSpPr/>
          <p:nvPr/>
        </p:nvSpPr>
        <p:spPr>
          <a:xfrm>
            <a:off x="2976267" y="1301684"/>
            <a:ext cx="287645" cy="287645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64" name="Plus Sign 63">
            <a:extLst>
              <a:ext uri="{FF2B5EF4-FFF2-40B4-BE49-F238E27FC236}">
                <a16:creationId xmlns:a16="http://schemas.microsoft.com/office/drawing/2014/main" id="{E6BD80BF-44F0-AA67-9720-C5762EFD467C}"/>
              </a:ext>
            </a:extLst>
          </p:cNvPr>
          <p:cNvSpPr/>
          <p:nvPr/>
        </p:nvSpPr>
        <p:spPr>
          <a:xfrm>
            <a:off x="2745482" y="5763824"/>
            <a:ext cx="323600" cy="323600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71AC75F-8C53-18CC-5091-E2C191E42E25}"/>
              </a:ext>
            </a:extLst>
          </p:cNvPr>
          <p:cNvGrpSpPr/>
          <p:nvPr/>
        </p:nvGrpSpPr>
        <p:grpSpPr>
          <a:xfrm>
            <a:off x="6014" y="460580"/>
            <a:ext cx="12178469" cy="461217"/>
            <a:chOff x="-1504" y="456914"/>
            <a:chExt cx="12193504" cy="46178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A8F395-0F7C-6B5C-90F1-DFF6F04E283D}"/>
                </a:ext>
              </a:extLst>
            </p:cNvPr>
            <p:cNvSpPr txBox="1"/>
            <p:nvPr/>
          </p:nvSpPr>
          <p:spPr>
            <a:xfrm>
              <a:off x="-1504" y="456914"/>
              <a:ext cx="12193504" cy="461787"/>
            </a:xfrm>
            <a:prstGeom prst="rect">
              <a:avLst/>
            </a:prstGeom>
            <a:solidFill>
              <a:srgbClr val="7951B1"/>
            </a:solidFill>
          </p:spPr>
          <p:txBody>
            <a:bodyPr wrap="square" rtlCol="0">
              <a:spAutoFit/>
            </a:bodyPr>
            <a:lstStyle/>
            <a:p>
              <a:pPr algn="ctr" defTabSz="1216215">
                <a:defRPr/>
              </a:pPr>
              <a:r>
                <a:rPr lang="ru-RU" sz="2397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Условия для Партнёров 12</a:t>
              </a:r>
              <a:r>
                <a:rPr lang="ru-RU" sz="2397" b="1">
                  <a:solidFill>
                    <a:srgbClr val="7951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</a:t>
              </a:r>
              <a:r>
                <a:rPr lang="ru-RU" sz="2397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15</a:t>
              </a:r>
              <a:r>
                <a:rPr lang="ru-RU" sz="2397" b="1">
                  <a:solidFill>
                    <a:srgbClr val="7951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 </a:t>
              </a:r>
              <a:r>
                <a:rPr lang="ru-RU" sz="2397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отрывом по итогам каталога №4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967B4B-0CEE-0DE4-B616-7CDED0E08F80}"/>
                </a:ext>
              </a:extLst>
            </p:cNvPr>
            <p:cNvSpPr txBox="1"/>
            <p:nvPr/>
          </p:nvSpPr>
          <p:spPr>
            <a:xfrm>
              <a:off x="5753552" y="491034"/>
              <a:ext cx="337456" cy="307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398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139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3587B5-E703-7F41-B6D9-C747FA5B2997}"/>
                </a:ext>
              </a:extLst>
            </p:cNvPr>
            <p:cNvSpPr txBox="1"/>
            <p:nvPr/>
          </p:nvSpPr>
          <p:spPr>
            <a:xfrm>
              <a:off x="4874320" y="491643"/>
              <a:ext cx="337456" cy="307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398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139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5A09E03-B8CA-D4FB-15BB-E641D0844FB9}"/>
              </a:ext>
            </a:extLst>
          </p:cNvPr>
          <p:cNvGrpSpPr/>
          <p:nvPr/>
        </p:nvGrpSpPr>
        <p:grpSpPr>
          <a:xfrm>
            <a:off x="1001836" y="2215992"/>
            <a:ext cx="3367018" cy="2748893"/>
            <a:chOff x="995546" y="2214494"/>
            <a:chExt cx="3371174" cy="27522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67D89-EB2C-B28F-BFD1-28FE22A7E483}"/>
                </a:ext>
              </a:extLst>
            </p:cNvPr>
            <p:cNvSpPr txBox="1"/>
            <p:nvPr/>
          </p:nvSpPr>
          <p:spPr>
            <a:xfrm>
              <a:off x="995546" y="2990217"/>
              <a:ext cx="2599527" cy="8315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Расти или подтверди</a:t>
              </a: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уровень Объёмной скидки </a:t>
              </a:r>
              <a:b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итогам каталога №5 не ниже, </a:t>
              </a:r>
              <a:b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чем в каталоге №4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FA4B39-0466-49C0-A489-3352A4C13DE3}"/>
                </a:ext>
              </a:extLst>
            </p:cNvPr>
            <p:cNvSpPr txBox="1"/>
            <p:nvPr/>
          </p:nvSpPr>
          <p:spPr>
            <a:xfrm>
              <a:off x="1012609" y="2214494"/>
              <a:ext cx="3354111" cy="461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Размести</a:t>
              </a: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личный</a:t>
              </a:r>
              <a:b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 от 150 ББ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6CC42B-1EE3-8C00-C1C9-7F69A654E45C}"/>
                </a:ext>
              </a:extLst>
            </p:cNvPr>
            <p:cNvSpPr txBox="1"/>
            <p:nvPr/>
          </p:nvSpPr>
          <p:spPr>
            <a:xfrm>
              <a:off x="1012609" y="4135271"/>
              <a:ext cx="2916401" cy="8315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Пригласи лично не менее </a:t>
              </a:r>
              <a:b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2-х новых Партнёров </a:t>
              </a: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первым единовременным заказом от 50 ББ </a:t>
              </a:r>
              <a:b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период действия каталога №5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A365EA9B-C669-58B7-6B33-D0D010B41797}"/>
              </a:ext>
            </a:extLst>
          </p:cNvPr>
          <p:cNvSpPr/>
          <p:nvPr/>
        </p:nvSpPr>
        <p:spPr>
          <a:xfrm>
            <a:off x="5753974" y="-1541862"/>
            <a:ext cx="217446" cy="33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D38F9BA-D151-C56A-E6AB-9DEE08E4A5F7}"/>
              </a:ext>
            </a:extLst>
          </p:cNvPr>
          <p:cNvGrpSpPr/>
          <p:nvPr/>
        </p:nvGrpSpPr>
        <p:grpSpPr>
          <a:xfrm>
            <a:off x="5096203" y="1590653"/>
            <a:ext cx="3614530" cy="1711774"/>
            <a:chOff x="5094969" y="1588382"/>
            <a:chExt cx="3618991" cy="171388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159A994-A285-3417-ADCD-9A26B5A26FCD}"/>
                </a:ext>
              </a:extLst>
            </p:cNvPr>
            <p:cNvSpPr/>
            <p:nvPr/>
          </p:nvSpPr>
          <p:spPr>
            <a:xfrm>
              <a:off x="5094969" y="1588382"/>
              <a:ext cx="3618991" cy="1713888"/>
            </a:xfrm>
            <a:prstGeom prst="roundRect">
              <a:avLst>
                <a:gd name="adj" fmla="val 5440"/>
              </a:avLst>
            </a:prstGeom>
            <a:solidFill>
              <a:srgbClr val="9E7CD2"/>
            </a:solidFill>
            <a:ln w="57150">
              <a:noFill/>
            </a:ln>
            <a:effectLst>
              <a:outerShdw dist="101600" dir="8100000" algn="tr" rotWithShape="0">
                <a:srgbClr val="7951B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80"/>
              <a:endParaRPr lang="ru-RU" sz="179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CDA4DA8-DAB6-1DAA-2744-869163518ED5}"/>
                </a:ext>
              </a:extLst>
            </p:cNvPr>
            <p:cNvSpPr/>
            <p:nvPr/>
          </p:nvSpPr>
          <p:spPr>
            <a:xfrm>
              <a:off x="5254406" y="1729561"/>
              <a:ext cx="1967999" cy="239451"/>
            </a:xfrm>
            <a:prstGeom prst="roundRect">
              <a:avLst>
                <a:gd name="adj" fmla="val 18085"/>
              </a:avLst>
            </a:prstGeom>
            <a:solidFill>
              <a:srgbClr val="FFC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80"/>
              <a:endParaRPr lang="ru-RU" sz="179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9B51D98-A74E-2848-5F74-5B3E2575AC42}"/>
                </a:ext>
              </a:extLst>
            </p:cNvPr>
            <p:cNvSpPr txBox="1"/>
            <p:nvPr/>
          </p:nvSpPr>
          <p:spPr>
            <a:xfrm>
              <a:off x="5140760" y="1963105"/>
              <a:ext cx="3214736" cy="277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199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в твоей Персональной группе будет:</a:t>
              </a:r>
              <a:endParaRPr lang="ru-RU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4145856-6157-3956-DD2B-D7E134D8BA75}"/>
                </a:ext>
              </a:extLst>
            </p:cNvPr>
            <p:cNvSpPr txBox="1"/>
            <p:nvPr/>
          </p:nvSpPr>
          <p:spPr>
            <a:xfrm>
              <a:off x="5140760" y="2286849"/>
              <a:ext cx="3540838" cy="939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107868" indent="-107868" defTabSz="913280">
                <a:lnSpc>
                  <a:spcPts val="1199"/>
                </a:lnSpc>
                <a:spcBef>
                  <a:spcPts val="599"/>
                </a:spcBef>
                <a:buClr>
                  <a:srgbClr val="FFC000"/>
                </a:buClr>
                <a:buFont typeface="Arial" panose="020B0604020202020204" pitchFamily="34" charset="0"/>
                <a:buChar char="•"/>
              </a:pPr>
              <a:r>
                <a:rPr lang="ru-RU" sz="1199" b="0" dirty="0">
                  <a:solidFill>
                    <a:prstClr val="white"/>
                  </a:solidFill>
                </a:rPr>
                <a:t>4 новых Партнёра с первым единовременным заказом от 50 ББ;</a:t>
              </a:r>
            </a:p>
            <a:p>
              <a:pPr marL="107868" indent="-107868" defTabSz="913280">
                <a:lnSpc>
                  <a:spcPts val="1199"/>
                </a:lnSpc>
                <a:spcBef>
                  <a:spcPts val="599"/>
                </a:spcBef>
                <a:buClr>
                  <a:srgbClr val="FFC000"/>
                </a:buClr>
                <a:buFont typeface="Arial" panose="020B0604020202020204" pitchFamily="34" charset="0"/>
                <a:buChar char="•"/>
              </a:pPr>
              <a:r>
                <a:rPr lang="ru-RU" sz="1199" b="0" dirty="0">
                  <a:solidFill>
                    <a:prstClr val="white"/>
                  </a:solidFill>
                </a:rPr>
                <a:t>Объём Продаж твоей Персональной группы увеличится на </a:t>
              </a:r>
              <a:r>
                <a:rPr lang="ru-RU" sz="1199" b="0" dirty="0">
                  <a:solidFill>
                    <a:prstClr val="white"/>
                  </a:solidFill>
                  <a:highlight>
                    <a:srgbClr val="7951B1"/>
                  </a:highlight>
                </a:rPr>
                <a:t>100 ББ</a:t>
              </a:r>
              <a:r>
                <a:rPr lang="ru-RU" sz="1199" b="0" dirty="0">
                  <a:solidFill>
                    <a:prstClr val="white"/>
                  </a:solidFill>
                </a:rPr>
                <a:t> и более </a:t>
              </a:r>
              <a:br>
                <a:rPr lang="ru-RU" sz="1199" b="0" dirty="0">
                  <a:solidFill>
                    <a:prstClr val="white"/>
                  </a:solidFill>
                </a:rPr>
              </a:br>
              <a:r>
                <a:rPr lang="ru-RU" sz="1199" b="0" dirty="0">
                  <a:solidFill>
                    <a:prstClr val="white"/>
                  </a:solidFill>
                </a:rPr>
                <a:t>по сравнению с каталогом №4.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6A45094-E75B-2903-7DBC-2619B9617060}"/>
              </a:ext>
            </a:extLst>
          </p:cNvPr>
          <p:cNvCxnSpPr>
            <a:cxnSpLocks/>
          </p:cNvCxnSpPr>
          <p:nvPr/>
        </p:nvCxnSpPr>
        <p:spPr>
          <a:xfrm>
            <a:off x="8895834" y="2446540"/>
            <a:ext cx="395512" cy="0"/>
          </a:xfrm>
          <a:prstGeom prst="straightConnector1">
            <a:avLst/>
          </a:prstGeom>
          <a:ln w="19050" cap="rnd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809EF89-67F1-FFCA-ACB5-539777D8FF49}"/>
              </a:ext>
            </a:extLst>
          </p:cNvPr>
          <p:cNvGrpSpPr/>
          <p:nvPr/>
        </p:nvGrpSpPr>
        <p:grpSpPr>
          <a:xfrm>
            <a:off x="9476448" y="1762886"/>
            <a:ext cx="2387008" cy="1367619"/>
            <a:chOff x="9480619" y="1885861"/>
            <a:chExt cx="2389955" cy="136930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23B6831-F40F-E75E-2EAD-423F4A955B3A}"/>
                </a:ext>
              </a:extLst>
            </p:cNvPr>
            <p:cNvSpPr txBox="1"/>
            <p:nvPr/>
          </p:nvSpPr>
          <p:spPr>
            <a:xfrm>
              <a:off x="9480620" y="1885861"/>
              <a:ext cx="1980000" cy="277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199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 получишь скидку</a:t>
              </a:r>
              <a:endParaRPr lang="ru-RU" sz="1199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D67DA38-9FE2-5D71-35CB-3BA4F14D709D}"/>
                </a:ext>
              </a:extLst>
            </p:cNvPr>
            <p:cNvSpPr txBox="1"/>
            <p:nvPr/>
          </p:nvSpPr>
          <p:spPr>
            <a:xfrm>
              <a:off x="9480620" y="1994588"/>
              <a:ext cx="1980000" cy="923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5393" b="1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dist="38100" dir="8100000" algn="tr" rotWithShape="0">
                      <a:srgbClr val="7951B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2397" b="1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dist="38100" dir="8100000" algn="tr" rotWithShape="0">
                      <a:srgbClr val="7951B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5393" b="1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dist="38100" dir="8100000" algn="tr" rotWithShape="0">
                      <a:srgbClr val="7951B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000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62C05D6-11BE-F283-0970-CD36F26B2497}"/>
                </a:ext>
              </a:extLst>
            </p:cNvPr>
            <p:cNvSpPr txBox="1"/>
            <p:nvPr/>
          </p:nvSpPr>
          <p:spPr>
            <a:xfrm>
              <a:off x="9480619" y="2793191"/>
              <a:ext cx="2389955" cy="461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199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рублей на объёмную </a:t>
              </a:r>
              <a:br>
                <a:rPr lang="ru-RU" sz="1199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скидку</a:t>
              </a:r>
              <a:endParaRPr lang="ru-RU" sz="1199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F7C1C14-1B2F-6205-4FC0-BC373A7BA9EF}"/>
              </a:ext>
            </a:extLst>
          </p:cNvPr>
          <p:cNvGrpSpPr/>
          <p:nvPr/>
        </p:nvGrpSpPr>
        <p:grpSpPr>
          <a:xfrm>
            <a:off x="5096203" y="3693499"/>
            <a:ext cx="6357802" cy="1711774"/>
            <a:chOff x="5094969" y="3693825"/>
            <a:chExt cx="6365651" cy="171388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5DB1B9D-3253-31FC-BC95-029E7D4BF303}"/>
                </a:ext>
              </a:extLst>
            </p:cNvPr>
            <p:cNvGrpSpPr/>
            <p:nvPr/>
          </p:nvGrpSpPr>
          <p:grpSpPr>
            <a:xfrm>
              <a:off x="5094969" y="3693825"/>
              <a:ext cx="3618991" cy="1713888"/>
              <a:chOff x="5094969" y="1588382"/>
              <a:chExt cx="3618991" cy="1713888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0538B369-1BFD-9329-5B43-C80A9AA1DB94}"/>
                  </a:ext>
                </a:extLst>
              </p:cNvPr>
              <p:cNvSpPr/>
              <p:nvPr/>
            </p:nvSpPr>
            <p:spPr>
              <a:xfrm>
                <a:off x="5094969" y="1588382"/>
                <a:ext cx="3618991" cy="1713888"/>
              </a:xfrm>
              <a:prstGeom prst="roundRect">
                <a:avLst>
                  <a:gd name="adj" fmla="val 5440"/>
                </a:avLst>
              </a:prstGeom>
              <a:solidFill>
                <a:srgbClr val="9E7CD2"/>
              </a:solidFill>
              <a:ln w="57150">
                <a:noFill/>
              </a:ln>
              <a:effectLst>
                <a:outerShdw dist="101600" dir="8100000" algn="tr" rotWithShape="0">
                  <a:srgbClr val="7951B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2AD86DEF-C5A8-7E64-0DDA-79E5E16D621B}"/>
                  </a:ext>
                </a:extLst>
              </p:cNvPr>
              <p:cNvSpPr/>
              <p:nvPr/>
            </p:nvSpPr>
            <p:spPr>
              <a:xfrm>
                <a:off x="5254406" y="1729561"/>
                <a:ext cx="1968000" cy="239451"/>
              </a:xfrm>
              <a:prstGeom prst="roundRect">
                <a:avLst>
                  <a:gd name="adj" fmla="val 18085"/>
                </a:avLst>
              </a:prstGeom>
              <a:solidFill>
                <a:srgbClr val="FFC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34B4FF8-B701-55D1-3119-EF363F64C701}"/>
                  </a:ext>
                </a:extLst>
              </p:cNvPr>
              <p:cNvSpPr txBox="1"/>
              <p:nvPr/>
            </p:nvSpPr>
            <p:spPr>
              <a:xfrm>
                <a:off x="5140760" y="1963105"/>
                <a:ext cx="3214738" cy="277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в твоей Персональной группе будет:</a:t>
                </a:r>
                <a:endParaRPr lang="ru-RU" sz="1199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F8D5C39-44DC-9210-D5BC-CBB237257EBF}"/>
                  </a:ext>
                </a:extLst>
              </p:cNvPr>
              <p:cNvSpPr txBox="1"/>
              <p:nvPr/>
            </p:nvSpPr>
            <p:spPr>
              <a:xfrm>
                <a:off x="5140760" y="2286849"/>
                <a:ext cx="3540838" cy="939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107868" indent="-107868" defTabSz="913280">
                  <a:lnSpc>
                    <a:spcPts val="1199"/>
                  </a:lnSpc>
                  <a:spcBef>
                    <a:spcPts val="599"/>
                  </a:spcBef>
                  <a:buClr>
                    <a:srgbClr val="FFC000"/>
                  </a:buClr>
                  <a:buFont typeface="Arial" panose="020B0604020202020204" pitchFamily="34" charset="0"/>
                  <a:buChar char="•"/>
                </a:pPr>
                <a:r>
                  <a:rPr lang="ru-RU" sz="1199" b="0" dirty="0">
                    <a:solidFill>
                      <a:prstClr val="white"/>
                    </a:solidFill>
                  </a:rPr>
                  <a:t>7 новых Партнёров с первым единовременным заказом от 50 ББ;</a:t>
                </a:r>
              </a:p>
              <a:p>
                <a:pPr marL="107868" indent="-107868" defTabSz="913280">
                  <a:lnSpc>
                    <a:spcPts val="1199"/>
                  </a:lnSpc>
                  <a:spcBef>
                    <a:spcPts val="599"/>
                  </a:spcBef>
                  <a:buClr>
                    <a:srgbClr val="FFC000"/>
                  </a:buClr>
                  <a:buFont typeface="Arial" panose="020B0604020202020204" pitchFamily="34" charset="0"/>
                  <a:buChar char="•"/>
                </a:pPr>
                <a:r>
                  <a:rPr lang="ru-RU" sz="1199" b="0" dirty="0">
                    <a:solidFill>
                      <a:prstClr val="white"/>
                    </a:solidFill>
                  </a:rPr>
                  <a:t>Объём Продаж твоей Персональной группы увеличится на </a:t>
                </a:r>
                <a:r>
                  <a:rPr lang="ru-RU" sz="1199" b="0" dirty="0">
                    <a:solidFill>
                      <a:prstClr val="white"/>
                    </a:solidFill>
                    <a:highlight>
                      <a:srgbClr val="7951B1"/>
                    </a:highlight>
                  </a:rPr>
                  <a:t>200 ББ</a:t>
                </a:r>
                <a:r>
                  <a:rPr lang="ru-RU" sz="1199" b="0" dirty="0">
                    <a:solidFill>
                      <a:prstClr val="white"/>
                    </a:solidFill>
                  </a:rPr>
                  <a:t> и более </a:t>
                </a:r>
                <a:br>
                  <a:rPr lang="ru-RU" sz="1199" b="0" dirty="0">
                    <a:solidFill>
                      <a:prstClr val="white"/>
                    </a:solidFill>
                  </a:rPr>
                </a:br>
                <a:r>
                  <a:rPr lang="ru-RU" sz="1199" b="0" dirty="0">
                    <a:solidFill>
                      <a:prstClr val="white"/>
                    </a:solidFill>
                  </a:rPr>
                  <a:t>по сравнению с каталогом №4.</a:t>
                </a:r>
              </a:p>
            </p:txBody>
          </p:sp>
        </p:grp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592CABC-1FEC-66C9-1E03-425248ED95A9}"/>
                </a:ext>
              </a:extLst>
            </p:cNvPr>
            <p:cNvCxnSpPr>
              <a:cxnSpLocks/>
            </p:cNvCxnSpPr>
            <p:nvPr/>
          </p:nvCxnSpPr>
          <p:spPr>
            <a:xfrm>
              <a:off x="8899290" y="4550769"/>
              <a:ext cx="396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665A051-FDFD-84DE-F445-59DD1D575378}"/>
                </a:ext>
              </a:extLst>
            </p:cNvPr>
            <p:cNvGrpSpPr/>
            <p:nvPr/>
          </p:nvGrpSpPr>
          <p:grpSpPr>
            <a:xfrm>
              <a:off x="9480620" y="3874659"/>
              <a:ext cx="1980000" cy="1369308"/>
              <a:chOff x="9480620" y="1885861"/>
              <a:chExt cx="1980000" cy="1369308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4720FC4-8313-4139-D1DD-A66938F57944}"/>
                  </a:ext>
                </a:extLst>
              </p:cNvPr>
              <p:cNvSpPr txBox="1"/>
              <p:nvPr/>
            </p:nvSpPr>
            <p:spPr>
              <a:xfrm>
                <a:off x="9480620" y="1885861"/>
                <a:ext cx="1980000" cy="277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 получишь скидку</a:t>
                </a:r>
                <a:endParaRPr lang="ru-RU" sz="1199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61D77A4-C9AA-9892-9DA1-FF65E0282CA2}"/>
                  </a:ext>
                </a:extLst>
              </p:cNvPr>
              <p:cNvSpPr txBox="1"/>
              <p:nvPr/>
            </p:nvSpPr>
            <p:spPr>
              <a:xfrm>
                <a:off x="9480620" y="1994588"/>
                <a:ext cx="1980000" cy="92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539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7951B1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39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7951B1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5393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7951B1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000 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0599603-B4CC-3295-D335-0EFC909FE962}"/>
                  </a:ext>
                </a:extLst>
              </p:cNvPr>
              <p:cNvSpPr txBox="1"/>
              <p:nvPr/>
            </p:nvSpPr>
            <p:spPr>
              <a:xfrm>
                <a:off x="9480620" y="2793191"/>
                <a:ext cx="1980000" cy="461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рублей на объёмную </a:t>
                </a:r>
                <a:b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скидку</a:t>
                </a:r>
                <a:endParaRPr lang="ru-RU" sz="1199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4141692-9087-591D-B00E-30528C233E7B}"/>
              </a:ext>
            </a:extLst>
          </p:cNvPr>
          <p:cNvGrpSpPr/>
          <p:nvPr/>
        </p:nvGrpSpPr>
        <p:grpSpPr>
          <a:xfrm>
            <a:off x="620748" y="2255375"/>
            <a:ext cx="4212944" cy="3257865"/>
            <a:chOff x="613988" y="2253926"/>
            <a:chExt cx="4218145" cy="326188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95157EF-DF26-33B0-5D75-E81470893184}"/>
                </a:ext>
              </a:extLst>
            </p:cNvPr>
            <p:cNvCxnSpPr>
              <a:cxnSpLocks/>
            </p:cNvCxnSpPr>
            <p:nvPr/>
          </p:nvCxnSpPr>
          <p:spPr>
            <a:xfrm>
              <a:off x="4403223" y="2464091"/>
              <a:ext cx="0" cy="288000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F122B061-1CF2-BD9D-611C-183771C6CDC2}"/>
                </a:ext>
              </a:extLst>
            </p:cNvPr>
            <p:cNvCxnSpPr>
              <a:cxnSpLocks/>
            </p:cNvCxnSpPr>
            <p:nvPr/>
          </p:nvCxnSpPr>
          <p:spPr>
            <a:xfrm>
              <a:off x="4436133" y="2464091"/>
              <a:ext cx="396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416F0A7E-7742-DA45-E814-DE64CB8218C0}"/>
                </a:ext>
              </a:extLst>
            </p:cNvPr>
            <p:cNvCxnSpPr>
              <a:cxnSpLocks/>
            </p:cNvCxnSpPr>
            <p:nvPr/>
          </p:nvCxnSpPr>
          <p:spPr>
            <a:xfrm>
              <a:off x="4436133" y="4559157"/>
              <a:ext cx="396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11D9A1F-E482-D89D-08CF-6A000B8199C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83109" y="3546548"/>
              <a:ext cx="0" cy="356400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5F0E708-79EB-ED96-2E5B-2D4E0ED1E777}"/>
                </a:ext>
              </a:extLst>
            </p:cNvPr>
            <p:cNvGrpSpPr/>
            <p:nvPr/>
          </p:nvGrpSpPr>
          <p:grpSpPr>
            <a:xfrm>
              <a:off x="613988" y="2253926"/>
              <a:ext cx="300249" cy="3261887"/>
              <a:chOff x="613988" y="2253926"/>
              <a:chExt cx="300249" cy="3261887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FB136182-D13B-E809-C955-9A8F29A43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995" y="2392091"/>
                <a:ext cx="0" cy="3096000"/>
              </a:xfrm>
              <a:prstGeom prst="line">
                <a:avLst/>
              </a:prstGeom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BC5057A-68BC-3A6B-7363-8074ED1C5F46}"/>
                  </a:ext>
                </a:extLst>
              </p:cNvPr>
              <p:cNvGrpSpPr/>
              <p:nvPr/>
            </p:nvGrpSpPr>
            <p:grpSpPr>
              <a:xfrm>
                <a:off x="613988" y="2253926"/>
                <a:ext cx="300249" cy="369468"/>
                <a:chOff x="619694" y="2253926"/>
                <a:chExt cx="300249" cy="369468"/>
              </a:xfrm>
            </p:grpSpPr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AD5A578E-3CF7-B4B7-6869-9DAFD84CD61D}"/>
                    </a:ext>
                  </a:extLst>
                </p:cNvPr>
                <p:cNvSpPr/>
                <p:nvPr/>
              </p:nvSpPr>
              <p:spPr>
                <a:xfrm>
                  <a:off x="633342" y="2300345"/>
                  <a:ext cx="286601" cy="286601"/>
                </a:xfrm>
                <a:prstGeom prst="roundRect">
                  <a:avLst/>
                </a:prstGeom>
                <a:solidFill>
                  <a:srgbClr val="9E7CD2"/>
                </a:solidFill>
                <a:ln w="19050">
                  <a:solidFill>
                    <a:srgbClr val="7951B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280"/>
                  <a:endParaRPr lang="ru-RU" sz="1798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8B90862-BCDF-E336-269F-2F9DFB70A582}"/>
                    </a:ext>
                  </a:extLst>
                </p:cNvPr>
                <p:cNvSpPr txBox="1"/>
                <p:nvPr/>
              </p:nvSpPr>
              <p:spPr>
                <a:xfrm>
                  <a:off x="619694" y="2253926"/>
                  <a:ext cx="286602" cy="369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280"/>
                  <a:r>
                    <a:rPr lang="ru-RU" sz="1798" b="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EF2EEE8-E2BC-5964-EAB8-0006C7CBDE0F}"/>
                  </a:ext>
                </a:extLst>
              </p:cNvPr>
              <p:cNvGrpSpPr/>
              <p:nvPr/>
            </p:nvGrpSpPr>
            <p:grpSpPr>
              <a:xfrm>
                <a:off x="613988" y="3036657"/>
                <a:ext cx="300249" cy="369468"/>
                <a:chOff x="622845" y="3036657"/>
                <a:chExt cx="300249" cy="369468"/>
              </a:xfrm>
            </p:grpSpPr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F43C0F23-03CD-B873-F78E-2CF066FD63DF}"/>
                    </a:ext>
                  </a:extLst>
                </p:cNvPr>
                <p:cNvSpPr/>
                <p:nvPr/>
              </p:nvSpPr>
              <p:spPr>
                <a:xfrm>
                  <a:off x="636493" y="3083076"/>
                  <a:ext cx="286601" cy="286601"/>
                </a:xfrm>
                <a:prstGeom prst="roundRect">
                  <a:avLst/>
                </a:prstGeom>
                <a:solidFill>
                  <a:srgbClr val="9E7CD2"/>
                </a:solidFill>
                <a:ln w="19050">
                  <a:solidFill>
                    <a:srgbClr val="7951B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280"/>
                  <a:endParaRPr lang="ru-RU" sz="1798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5D5640FA-665F-741F-240F-F9CE86D07130}"/>
                    </a:ext>
                  </a:extLst>
                </p:cNvPr>
                <p:cNvSpPr txBox="1"/>
                <p:nvPr/>
              </p:nvSpPr>
              <p:spPr>
                <a:xfrm>
                  <a:off x="622845" y="3036657"/>
                  <a:ext cx="286602" cy="369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280"/>
                  <a:r>
                    <a:rPr lang="ru-RU" sz="1798" b="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C1D50487-1EDB-02F4-143E-CCB51F1FFB06}"/>
                  </a:ext>
                </a:extLst>
              </p:cNvPr>
              <p:cNvGrpSpPr/>
              <p:nvPr/>
            </p:nvGrpSpPr>
            <p:grpSpPr>
              <a:xfrm>
                <a:off x="613988" y="4186767"/>
                <a:ext cx="300249" cy="369468"/>
                <a:chOff x="622183" y="4186767"/>
                <a:chExt cx="300249" cy="369468"/>
              </a:xfrm>
            </p:grpSpPr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5279E9CE-8026-020F-871B-0428DCD17C4E}"/>
                    </a:ext>
                  </a:extLst>
                </p:cNvPr>
                <p:cNvSpPr/>
                <p:nvPr/>
              </p:nvSpPr>
              <p:spPr>
                <a:xfrm>
                  <a:off x="635831" y="4233186"/>
                  <a:ext cx="286601" cy="286601"/>
                </a:xfrm>
                <a:prstGeom prst="roundRect">
                  <a:avLst/>
                </a:prstGeom>
                <a:solidFill>
                  <a:srgbClr val="9E7CD2"/>
                </a:solidFill>
                <a:ln w="19050">
                  <a:solidFill>
                    <a:srgbClr val="7951B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280"/>
                  <a:endParaRPr lang="ru-RU" sz="1798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60A09EA9-2616-5C25-442A-246BCD08CE19}"/>
                    </a:ext>
                  </a:extLst>
                </p:cNvPr>
                <p:cNvSpPr txBox="1"/>
                <p:nvPr/>
              </p:nvSpPr>
              <p:spPr>
                <a:xfrm>
                  <a:off x="622183" y="4186767"/>
                  <a:ext cx="286602" cy="369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280"/>
                  <a:r>
                    <a:rPr lang="ru-RU" sz="1798" b="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260A989E-796E-8276-7013-2A62EF54B143}"/>
                  </a:ext>
                </a:extLst>
              </p:cNvPr>
              <p:cNvGrpSpPr/>
              <p:nvPr/>
            </p:nvGrpSpPr>
            <p:grpSpPr>
              <a:xfrm>
                <a:off x="613988" y="5146345"/>
                <a:ext cx="300249" cy="369468"/>
                <a:chOff x="622183" y="4186767"/>
                <a:chExt cx="300249" cy="369468"/>
              </a:xfrm>
            </p:grpSpPr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333505AE-86B4-1807-5AE4-9AA1A8992D99}"/>
                    </a:ext>
                  </a:extLst>
                </p:cNvPr>
                <p:cNvSpPr/>
                <p:nvPr/>
              </p:nvSpPr>
              <p:spPr>
                <a:xfrm>
                  <a:off x="635831" y="4233186"/>
                  <a:ext cx="286601" cy="286601"/>
                </a:xfrm>
                <a:prstGeom prst="roundRect">
                  <a:avLst/>
                </a:prstGeom>
                <a:solidFill>
                  <a:srgbClr val="9E7CD2"/>
                </a:solidFill>
                <a:ln w="19050">
                  <a:solidFill>
                    <a:srgbClr val="7951B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280"/>
                  <a:endParaRPr lang="ru-RU" sz="1798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51478825-11F1-57C3-9BB1-763A31F3CED8}"/>
                    </a:ext>
                  </a:extLst>
                </p:cNvPr>
                <p:cNvSpPr txBox="1"/>
                <p:nvPr/>
              </p:nvSpPr>
              <p:spPr>
                <a:xfrm>
                  <a:off x="622183" y="4186767"/>
                  <a:ext cx="286602" cy="369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280"/>
                  <a:r>
                    <a:rPr lang="ru-RU" sz="1798" b="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D0F239-3CA5-AF65-1B0B-77285A66F649}"/>
              </a:ext>
            </a:extLst>
          </p:cNvPr>
          <p:cNvSpPr txBox="1"/>
          <p:nvPr/>
        </p:nvSpPr>
        <p:spPr>
          <a:xfrm>
            <a:off x="5211076" y="3793056"/>
            <a:ext cx="2349662" cy="276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280"/>
            <a:r>
              <a:rPr lang="ru-RU" sz="11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ты Менеджер 15%</a:t>
            </a:r>
            <a:endParaRPr lang="ru-RU" sz="11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DC38E-1065-664A-92EB-FE2ED877F720}"/>
              </a:ext>
            </a:extLst>
          </p:cNvPr>
          <p:cNvSpPr txBox="1"/>
          <p:nvPr/>
        </p:nvSpPr>
        <p:spPr>
          <a:xfrm>
            <a:off x="5211077" y="1690209"/>
            <a:ext cx="2362533" cy="276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280"/>
            <a:r>
              <a:rPr lang="ru-RU" sz="11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ты Менеджер 12%</a:t>
            </a:r>
            <a:endParaRPr lang="ru-RU" sz="11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2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us Sign 61">
            <a:extLst>
              <a:ext uri="{FF2B5EF4-FFF2-40B4-BE49-F238E27FC236}">
                <a16:creationId xmlns:a16="http://schemas.microsoft.com/office/drawing/2014/main" id="{3E95D678-E956-2112-69B1-79FA36236350}"/>
              </a:ext>
            </a:extLst>
          </p:cNvPr>
          <p:cNvSpPr/>
          <p:nvPr/>
        </p:nvSpPr>
        <p:spPr>
          <a:xfrm>
            <a:off x="5549203" y="4923068"/>
            <a:ext cx="359556" cy="359556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63" name="Plus Sign 62">
            <a:extLst>
              <a:ext uri="{FF2B5EF4-FFF2-40B4-BE49-F238E27FC236}">
                <a16:creationId xmlns:a16="http://schemas.microsoft.com/office/drawing/2014/main" id="{213EC64D-80D8-80A5-72E3-7D5007AD80C3}"/>
              </a:ext>
            </a:extLst>
          </p:cNvPr>
          <p:cNvSpPr/>
          <p:nvPr/>
        </p:nvSpPr>
        <p:spPr>
          <a:xfrm>
            <a:off x="9188802" y="1324061"/>
            <a:ext cx="287645" cy="287645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64" name="Plus Sign 63">
            <a:extLst>
              <a:ext uri="{FF2B5EF4-FFF2-40B4-BE49-F238E27FC236}">
                <a16:creationId xmlns:a16="http://schemas.microsoft.com/office/drawing/2014/main" id="{E6BD80BF-44F0-AA67-9720-C5762EFD467C}"/>
              </a:ext>
            </a:extLst>
          </p:cNvPr>
          <p:cNvSpPr/>
          <p:nvPr/>
        </p:nvSpPr>
        <p:spPr>
          <a:xfrm>
            <a:off x="11571253" y="5037481"/>
            <a:ext cx="323600" cy="323600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04C85E-E763-ADF4-4605-35662590EC6F}"/>
              </a:ext>
            </a:extLst>
          </p:cNvPr>
          <p:cNvGrpSpPr/>
          <p:nvPr/>
        </p:nvGrpSpPr>
        <p:grpSpPr>
          <a:xfrm>
            <a:off x="6014" y="460580"/>
            <a:ext cx="12178469" cy="461217"/>
            <a:chOff x="-1504" y="456914"/>
            <a:chExt cx="12193504" cy="46178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A8F395-0F7C-6B5C-90F1-DFF6F04E283D}"/>
                </a:ext>
              </a:extLst>
            </p:cNvPr>
            <p:cNvSpPr txBox="1"/>
            <p:nvPr/>
          </p:nvSpPr>
          <p:spPr>
            <a:xfrm>
              <a:off x="-1504" y="456914"/>
              <a:ext cx="12193504" cy="461787"/>
            </a:xfrm>
            <a:prstGeom prst="rect">
              <a:avLst/>
            </a:prstGeom>
            <a:solidFill>
              <a:srgbClr val="7951B1"/>
            </a:solidFill>
          </p:spPr>
          <p:txBody>
            <a:bodyPr wrap="square" rtlCol="0">
              <a:spAutoFit/>
            </a:bodyPr>
            <a:lstStyle/>
            <a:p>
              <a:pPr algn="ctr" defTabSz="1216215">
                <a:defRPr/>
              </a:pPr>
              <a:r>
                <a:rPr lang="ru-RU" sz="2397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Условия для Партнёров 18</a:t>
              </a:r>
              <a:r>
                <a:rPr lang="ru-RU" sz="2397" b="1">
                  <a:solidFill>
                    <a:srgbClr val="7951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 </a:t>
              </a:r>
              <a:r>
                <a:rPr lang="ru-RU" sz="2397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отрывом по итогам каталога №4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3587B5-E703-7F41-B6D9-C747FA5B2997}"/>
                </a:ext>
              </a:extLst>
            </p:cNvPr>
            <p:cNvSpPr txBox="1"/>
            <p:nvPr/>
          </p:nvSpPr>
          <p:spPr>
            <a:xfrm>
              <a:off x="5335424" y="491643"/>
              <a:ext cx="337456" cy="307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398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1398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3715FF0-F513-98B2-C196-6084BE4893C4}"/>
              </a:ext>
            </a:extLst>
          </p:cNvPr>
          <p:cNvGrpSpPr/>
          <p:nvPr/>
        </p:nvGrpSpPr>
        <p:grpSpPr>
          <a:xfrm>
            <a:off x="5096203" y="2061000"/>
            <a:ext cx="6357802" cy="1711775"/>
            <a:chOff x="5094969" y="2059311"/>
            <a:chExt cx="6365651" cy="171388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D38F9BA-D151-C56A-E6AB-9DEE08E4A5F7}"/>
                </a:ext>
              </a:extLst>
            </p:cNvPr>
            <p:cNvGrpSpPr/>
            <p:nvPr/>
          </p:nvGrpSpPr>
          <p:grpSpPr>
            <a:xfrm>
              <a:off x="5094969" y="2059311"/>
              <a:ext cx="3618991" cy="1713888"/>
              <a:chOff x="5094969" y="1588382"/>
              <a:chExt cx="3618991" cy="1713888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1159A994-A285-3417-ADCD-9A26B5A26FCD}"/>
                  </a:ext>
                </a:extLst>
              </p:cNvPr>
              <p:cNvSpPr/>
              <p:nvPr/>
            </p:nvSpPr>
            <p:spPr>
              <a:xfrm>
                <a:off x="5094969" y="1588382"/>
                <a:ext cx="3618991" cy="1713888"/>
              </a:xfrm>
              <a:prstGeom prst="roundRect">
                <a:avLst>
                  <a:gd name="adj" fmla="val 5440"/>
                </a:avLst>
              </a:prstGeom>
              <a:solidFill>
                <a:srgbClr val="9E7CD2"/>
              </a:solidFill>
              <a:ln w="57150">
                <a:noFill/>
              </a:ln>
              <a:effectLst>
                <a:outerShdw dist="101600" dir="8100000" algn="tr" rotWithShape="0">
                  <a:srgbClr val="7951B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5CDA4DA8-DAB6-1DAA-2744-869163518ED5}"/>
                  </a:ext>
                </a:extLst>
              </p:cNvPr>
              <p:cNvSpPr/>
              <p:nvPr/>
            </p:nvSpPr>
            <p:spPr>
              <a:xfrm>
                <a:off x="5254406" y="1729561"/>
                <a:ext cx="1968000" cy="239451"/>
              </a:xfrm>
              <a:prstGeom prst="roundRect">
                <a:avLst>
                  <a:gd name="adj" fmla="val 18085"/>
                </a:avLst>
              </a:prstGeom>
              <a:solidFill>
                <a:srgbClr val="FFC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9B51D98-A74E-2848-5F74-5B3E2575AC42}"/>
                  </a:ext>
                </a:extLst>
              </p:cNvPr>
              <p:cNvSpPr txBox="1"/>
              <p:nvPr/>
            </p:nvSpPr>
            <p:spPr>
              <a:xfrm>
                <a:off x="5140760" y="1963105"/>
                <a:ext cx="3214738" cy="277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в твоей Персональной группе будет:</a:t>
                </a:r>
                <a:endParaRPr lang="ru-RU" sz="1199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145856-6157-3956-DD2B-D7E134D8BA75}"/>
                  </a:ext>
                </a:extLst>
              </p:cNvPr>
              <p:cNvSpPr txBox="1"/>
              <p:nvPr/>
            </p:nvSpPr>
            <p:spPr>
              <a:xfrm>
                <a:off x="5140760" y="2286849"/>
                <a:ext cx="3540838" cy="939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107868" indent="-107868" defTabSz="913280">
                  <a:lnSpc>
                    <a:spcPts val="1199"/>
                  </a:lnSpc>
                  <a:spcBef>
                    <a:spcPts val="599"/>
                  </a:spcBef>
                  <a:buClr>
                    <a:srgbClr val="FFC000"/>
                  </a:buClr>
                  <a:buFont typeface="Arial" panose="020B0604020202020204" pitchFamily="34" charset="0"/>
                  <a:buChar char="•"/>
                </a:pPr>
                <a:r>
                  <a:rPr lang="ru-RU" sz="1199" b="0" dirty="0">
                    <a:solidFill>
                      <a:prstClr val="white"/>
                    </a:solidFill>
                  </a:rPr>
                  <a:t>10 новых Партнёров с первым единовременным заказом от 50 ББ;</a:t>
                </a:r>
              </a:p>
              <a:p>
                <a:pPr marL="107868" indent="-107868" defTabSz="913280">
                  <a:lnSpc>
                    <a:spcPts val="1199"/>
                  </a:lnSpc>
                  <a:spcBef>
                    <a:spcPts val="599"/>
                  </a:spcBef>
                  <a:buClr>
                    <a:srgbClr val="FFC000"/>
                  </a:buClr>
                  <a:buFont typeface="Arial" panose="020B0604020202020204" pitchFamily="34" charset="0"/>
                  <a:buChar char="•"/>
                </a:pPr>
                <a:r>
                  <a:rPr lang="ru-RU" sz="1199" b="0" dirty="0">
                    <a:solidFill>
                      <a:prstClr val="white"/>
                    </a:solidFill>
                  </a:rPr>
                  <a:t>Объём Продаж твоей Персональной группы увеличится на </a:t>
                </a:r>
                <a:r>
                  <a:rPr lang="ru-RU" sz="1199" b="0" dirty="0">
                    <a:solidFill>
                      <a:prstClr val="white"/>
                    </a:solidFill>
                    <a:highlight>
                      <a:srgbClr val="7951B1"/>
                    </a:highlight>
                  </a:rPr>
                  <a:t>300 ББ</a:t>
                </a:r>
                <a:r>
                  <a:rPr lang="ru-RU" sz="1199" b="0" dirty="0">
                    <a:solidFill>
                      <a:prstClr val="white"/>
                    </a:solidFill>
                  </a:rPr>
                  <a:t> и более </a:t>
                </a:r>
                <a:br>
                  <a:rPr lang="ru-RU" sz="1199" b="0" dirty="0">
                    <a:solidFill>
                      <a:prstClr val="white"/>
                    </a:solidFill>
                  </a:rPr>
                </a:br>
                <a:r>
                  <a:rPr lang="ru-RU" sz="1199" b="0" dirty="0">
                    <a:solidFill>
                      <a:prstClr val="white"/>
                    </a:solidFill>
                  </a:rPr>
                  <a:t>по сравнению с каталогом №4.</a:t>
                </a:r>
              </a:p>
            </p:txBody>
          </p:sp>
        </p:grp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6A45094-E75B-2903-7DBC-2619B9617060}"/>
                </a:ext>
              </a:extLst>
            </p:cNvPr>
            <p:cNvCxnSpPr>
              <a:cxnSpLocks/>
            </p:cNvCxnSpPr>
            <p:nvPr/>
          </p:nvCxnSpPr>
          <p:spPr>
            <a:xfrm>
              <a:off x="8899290" y="2916255"/>
              <a:ext cx="396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809EF89-67F1-FFCA-ACB5-539777D8FF49}"/>
                </a:ext>
              </a:extLst>
            </p:cNvPr>
            <p:cNvGrpSpPr/>
            <p:nvPr/>
          </p:nvGrpSpPr>
          <p:grpSpPr>
            <a:xfrm>
              <a:off x="9480620" y="2272987"/>
              <a:ext cx="1980000" cy="1369308"/>
              <a:chOff x="9480620" y="1885861"/>
              <a:chExt cx="1980000" cy="1369308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23B6831-F40F-E75E-2EAD-423F4A955B3A}"/>
                  </a:ext>
                </a:extLst>
              </p:cNvPr>
              <p:cNvSpPr txBox="1"/>
              <p:nvPr/>
            </p:nvSpPr>
            <p:spPr>
              <a:xfrm>
                <a:off x="9480620" y="1885861"/>
                <a:ext cx="1980000" cy="277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 получишь бонус</a:t>
                </a:r>
                <a:endParaRPr lang="ru-RU" sz="1199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D67DA38-9FE2-5D71-35CB-3BA4F14D709D}"/>
                  </a:ext>
                </a:extLst>
              </p:cNvPr>
              <p:cNvSpPr txBox="1"/>
              <p:nvPr/>
            </p:nvSpPr>
            <p:spPr>
              <a:xfrm>
                <a:off x="9480620" y="1994588"/>
                <a:ext cx="1980000" cy="92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5393" b="1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7951B1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2397" b="1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7951B1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5393" b="1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7951B1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000 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62C05D6-11BE-F283-0970-CD36F26B2497}"/>
                  </a:ext>
                </a:extLst>
              </p:cNvPr>
              <p:cNvSpPr txBox="1"/>
              <p:nvPr/>
            </p:nvSpPr>
            <p:spPr>
              <a:xfrm>
                <a:off x="9480620" y="2793191"/>
                <a:ext cx="1980000" cy="461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рублей на расчётный</a:t>
                </a:r>
                <a:b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счёт в банке</a:t>
                </a:r>
                <a:endParaRPr lang="ru-RU" sz="1199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5157EF-DF26-33B0-5D75-E81470893184}"/>
              </a:ext>
            </a:extLst>
          </p:cNvPr>
          <p:cNvCxnSpPr>
            <a:cxnSpLocks/>
          </p:cNvCxnSpPr>
          <p:nvPr/>
        </p:nvCxnSpPr>
        <p:spPr>
          <a:xfrm>
            <a:off x="4420202" y="2958067"/>
            <a:ext cx="0" cy="2373070"/>
          </a:xfrm>
          <a:prstGeom prst="line">
            <a:avLst/>
          </a:prstGeom>
          <a:ln w="19050" cap="rnd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3654BC-3CC0-1BDA-2DBB-B215828ED557}"/>
              </a:ext>
            </a:extLst>
          </p:cNvPr>
          <p:cNvGrpSpPr/>
          <p:nvPr/>
        </p:nvGrpSpPr>
        <p:grpSpPr>
          <a:xfrm>
            <a:off x="1014308" y="2215993"/>
            <a:ext cx="3349975" cy="2887366"/>
            <a:chOff x="1008033" y="2214494"/>
            <a:chExt cx="3354110" cy="28909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67D89-EB2C-B28F-BFD1-28FE22A7E483}"/>
                </a:ext>
              </a:extLst>
            </p:cNvPr>
            <p:cNvSpPr txBox="1"/>
            <p:nvPr/>
          </p:nvSpPr>
          <p:spPr>
            <a:xfrm>
              <a:off x="1008033" y="3341221"/>
              <a:ext cx="2599527" cy="8315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Расти или подтверди</a:t>
              </a: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уровень Объёмной скидки </a:t>
              </a:r>
              <a:b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итогам каталога №5 не ниже, </a:t>
              </a:r>
              <a:b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чем в каталоге №4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FA4B39-0466-49C0-A489-3352A4C13DE3}"/>
                </a:ext>
              </a:extLst>
            </p:cNvPr>
            <p:cNvSpPr txBox="1"/>
            <p:nvPr/>
          </p:nvSpPr>
          <p:spPr>
            <a:xfrm>
              <a:off x="1008033" y="2214494"/>
              <a:ext cx="3354110" cy="461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Размести</a:t>
              </a: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личный</a:t>
              </a:r>
              <a:b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 от 150 ББ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6CC42B-1EE3-8C00-C1C9-7F69A654E45C}"/>
                </a:ext>
              </a:extLst>
            </p:cNvPr>
            <p:cNvSpPr txBox="1"/>
            <p:nvPr/>
          </p:nvSpPr>
          <p:spPr>
            <a:xfrm>
              <a:off x="1008033" y="4273915"/>
              <a:ext cx="2916401" cy="8315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Пригласи лично не менее </a:t>
              </a:r>
              <a:b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2-х новых Партнёров </a:t>
              </a: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первым единовременным заказом от 50 ББ </a:t>
              </a:r>
              <a:b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период действия каталога №5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B66FCF-33D2-F44A-BDA0-33BFA4DE545A}"/>
                </a:ext>
              </a:extLst>
            </p:cNvPr>
            <p:cNvSpPr txBox="1"/>
            <p:nvPr/>
          </p:nvSpPr>
          <p:spPr>
            <a:xfrm>
              <a:off x="1008033" y="2777857"/>
              <a:ext cx="3354110" cy="461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Заключи ДВОУ</a:t>
              </a:r>
              <a:br>
                <a:rPr lang="ru-RU" sz="1199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компанией </a:t>
              </a:r>
              <a:r>
                <a:rPr lang="en-US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Oriflame</a:t>
              </a:r>
              <a:r>
                <a:rPr lang="ru-RU" sz="1199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089737-8B3B-5645-CC1C-32679CD57288}"/>
              </a:ext>
            </a:extLst>
          </p:cNvPr>
          <p:cNvGrpSpPr/>
          <p:nvPr/>
        </p:nvGrpSpPr>
        <p:grpSpPr>
          <a:xfrm>
            <a:off x="611446" y="2255376"/>
            <a:ext cx="4204268" cy="3258367"/>
            <a:chOff x="604674" y="2253926"/>
            <a:chExt cx="4209459" cy="3262389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F122B061-1CF2-BD9D-611C-183771C6CDC2}"/>
                </a:ext>
              </a:extLst>
            </p:cNvPr>
            <p:cNvCxnSpPr>
              <a:cxnSpLocks/>
            </p:cNvCxnSpPr>
            <p:nvPr/>
          </p:nvCxnSpPr>
          <p:spPr>
            <a:xfrm>
              <a:off x="4418133" y="2916255"/>
              <a:ext cx="396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11D9A1F-E482-D89D-08CF-6A000B8199C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85855" y="3538169"/>
              <a:ext cx="0" cy="356400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B136182-D13B-E809-C955-9A8F29A43B6D}"/>
                </a:ext>
              </a:extLst>
            </p:cNvPr>
            <p:cNvCxnSpPr>
              <a:cxnSpLocks/>
            </p:cNvCxnSpPr>
            <p:nvPr/>
          </p:nvCxnSpPr>
          <p:spPr>
            <a:xfrm>
              <a:off x="754798" y="2392091"/>
              <a:ext cx="0" cy="309600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5BC5057A-68BC-3A6B-7363-8074ED1C5F46}"/>
                </a:ext>
              </a:extLst>
            </p:cNvPr>
            <p:cNvGrpSpPr/>
            <p:nvPr/>
          </p:nvGrpSpPr>
          <p:grpSpPr>
            <a:xfrm>
              <a:off x="604674" y="2253926"/>
              <a:ext cx="300249" cy="369468"/>
              <a:chOff x="619694" y="2253926"/>
              <a:chExt cx="300249" cy="369468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AD5A578E-3CF7-B4B7-6869-9DAFD84CD61D}"/>
                  </a:ext>
                </a:extLst>
              </p:cNvPr>
              <p:cNvSpPr/>
              <p:nvPr/>
            </p:nvSpPr>
            <p:spPr>
              <a:xfrm>
                <a:off x="633342" y="2300345"/>
                <a:ext cx="286601" cy="286601"/>
              </a:xfrm>
              <a:prstGeom prst="roundRect">
                <a:avLst/>
              </a:prstGeom>
              <a:solidFill>
                <a:srgbClr val="9E7CD2"/>
              </a:solidFill>
              <a:ln w="19050">
                <a:solidFill>
                  <a:srgbClr val="795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8B90862-BCDF-E336-269F-2F9DFB70A582}"/>
                  </a:ext>
                </a:extLst>
              </p:cNvPr>
              <p:cNvSpPr txBox="1"/>
              <p:nvPr/>
            </p:nvSpPr>
            <p:spPr>
              <a:xfrm>
                <a:off x="619694" y="2253926"/>
                <a:ext cx="286602" cy="36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280"/>
                <a:r>
                  <a:rPr lang="ru-RU" sz="1798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EF2EEE8-E2BC-5964-EAB8-0006C7CBDE0F}"/>
                </a:ext>
              </a:extLst>
            </p:cNvPr>
            <p:cNvGrpSpPr/>
            <p:nvPr/>
          </p:nvGrpSpPr>
          <p:grpSpPr>
            <a:xfrm>
              <a:off x="604674" y="2811081"/>
              <a:ext cx="300249" cy="369468"/>
              <a:chOff x="622845" y="3036657"/>
              <a:chExt cx="300249" cy="369468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F43C0F23-03CD-B873-F78E-2CF066FD63DF}"/>
                  </a:ext>
                </a:extLst>
              </p:cNvPr>
              <p:cNvSpPr/>
              <p:nvPr/>
            </p:nvSpPr>
            <p:spPr>
              <a:xfrm>
                <a:off x="636493" y="3083076"/>
                <a:ext cx="286601" cy="286601"/>
              </a:xfrm>
              <a:prstGeom prst="roundRect">
                <a:avLst/>
              </a:prstGeom>
              <a:solidFill>
                <a:srgbClr val="9E7CD2"/>
              </a:solidFill>
              <a:ln w="19050">
                <a:solidFill>
                  <a:srgbClr val="795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D5640FA-665F-741F-240F-F9CE86D07130}"/>
                  </a:ext>
                </a:extLst>
              </p:cNvPr>
              <p:cNvSpPr txBox="1"/>
              <p:nvPr/>
            </p:nvSpPr>
            <p:spPr>
              <a:xfrm>
                <a:off x="622845" y="3036657"/>
                <a:ext cx="286602" cy="36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280"/>
                <a:r>
                  <a:rPr lang="ru-RU" sz="1798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1D50487-1EDB-02F4-143E-CCB51F1FFB06}"/>
                </a:ext>
              </a:extLst>
            </p:cNvPr>
            <p:cNvGrpSpPr/>
            <p:nvPr/>
          </p:nvGrpSpPr>
          <p:grpSpPr>
            <a:xfrm>
              <a:off x="604674" y="3376049"/>
              <a:ext cx="300249" cy="369468"/>
              <a:chOff x="622183" y="4186767"/>
              <a:chExt cx="300249" cy="369468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5279E9CE-8026-020F-871B-0428DCD17C4E}"/>
                  </a:ext>
                </a:extLst>
              </p:cNvPr>
              <p:cNvSpPr/>
              <p:nvPr/>
            </p:nvSpPr>
            <p:spPr>
              <a:xfrm>
                <a:off x="635831" y="4233186"/>
                <a:ext cx="286601" cy="286601"/>
              </a:xfrm>
              <a:prstGeom prst="roundRect">
                <a:avLst/>
              </a:prstGeom>
              <a:solidFill>
                <a:srgbClr val="9E7CD2"/>
              </a:solidFill>
              <a:ln w="19050">
                <a:solidFill>
                  <a:srgbClr val="795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0A09EA9-2616-5C25-442A-246BCD08CE19}"/>
                  </a:ext>
                </a:extLst>
              </p:cNvPr>
              <p:cNvSpPr txBox="1"/>
              <p:nvPr/>
            </p:nvSpPr>
            <p:spPr>
              <a:xfrm>
                <a:off x="622183" y="4186767"/>
                <a:ext cx="286602" cy="36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280"/>
                <a:r>
                  <a:rPr lang="ru-RU" sz="1798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60A989E-796E-8276-7013-2A62EF54B143}"/>
                </a:ext>
              </a:extLst>
            </p:cNvPr>
            <p:cNvGrpSpPr/>
            <p:nvPr/>
          </p:nvGrpSpPr>
          <p:grpSpPr>
            <a:xfrm>
              <a:off x="604674" y="4316153"/>
              <a:ext cx="300249" cy="369468"/>
              <a:chOff x="622183" y="4186767"/>
              <a:chExt cx="300249" cy="369468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333505AE-86B4-1807-5AE4-9AA1A8992D99}"/>
                  </a:ext>
                </a:extLst>
              </p:cNvPr>
              <p:cNvSpPr/>
              <p:nvPr/>
            </p:nvSpPr>
            <p:spPr>
              <a:xfrm>
                <a:off x="635831" y="4233186"/>
                <a:ext cx="286601" cy="286601"/>
              </a:xfrm>
              <a:prstGeom prst="roundRect">
                <a:avLst/>
              </a:prstGeom>
              <a:solidFill>
                <a:srgbClr val="9E7CD2"/>
              </a:solidFill>
              <a:ln w="19050">
                <a:solidFill>
                  <a:srgbClr val="795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1478825-11F1-57C3-9BB1-763A31F3CED8}"/>
                  </a:ext>
                </a:extLst>
              </p:cNvPr>
              <p:cNvSpPr txBox="1"/>
              <p:nvPr/>
            </p:nvSpPr>
            <p:spPr>
              <a:xfrm>
                <a:off x="622183" y="4186767"/>
                <a:ext cx="286602" cy="36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280"/>
                <a:r>
                  <a:rPr lang="ru-RU" sz="1798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7AD502D-F96B-EB38-04D3-CE83CD2267D2}"/>
                </a:ext>
              </a:extLst>
            </p:cNvPr>
            <p:cNvGrpSpPr/>
            <p:nvPr/>
          </p:nvGrpSpPr>
          <p:grpSpPr>
            <a:xfrm>
              <a:off x="604674" y="5146847"/>
              <a:ext cx="300249" cy="369468"/>
              <a:chOff x="622183" y="4186767"/>
              <a:chExt cx="300249" cy="3694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44C1908-4137-7575-1F84-E65585447D89}"/>
                  </a:ext>
                </a:extLst>
              </p:cNvPr>
              <p:cNvSpPr/>
              <p:nvPr/>
            </p:nvSpPr>
            <p:spPr>
              <a:xfrm>
                <a:off x="635831" y="4233186"/>
                <a:ext cx="286601" cy="286601"/>
              </a:xfrm>
              <a:prstGeom prst="roundRect">
                <a:avLst/>
              </a:prstGeom>
              <a:solidFill>
                <a:srgbClr val="9E7CD2"/>
              </a:solidFill>
              <a:ln w="19050">
                <a:solidFill>
                  <a:srgbClr val="795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CF39DF-78DD-D57D-6206-550C5A1097EE}"/>
                  </a:ext>
                </a:extLst>
              </p:cNvPr>
              <p:cNvSpPr txBox="1"/>
              <p:nvPr/>
            </p:nvSpPr>
            <p:spPr>
              <a:xfrm>
                <a:off x="622183" y="4186767"/>
                <a:ext cx="286602" cy="36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280"/>
                <a:r>
                  <a:rPr lang="en-US" sz="1798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ru-RU" sz="1798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011624-205A-E676-894B-5F83412CA533}"/>
              </a:ext>
            </a:extLst>
          </p:cNvPr>
          <p:cNvSpPr txBox="1"/>
          <p:nvPr/>
        </p:nvSpPr>
        <p:spPr>
          <a:xfrm>
            <a:off x="5211077" y="2182131"/>
            <a:ext cx="2362533" cy="276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280"/>
            <a:r>
              <a:rPr lang="ru-RU" sz="11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ты Менеджер 18%</a:t>
            </a:r>
            <a:endParaRPr lang="ru-RU" sz="11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7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us Sign 61">
            <a:extLst>
              <a:ext uri="{FF2B5EF4-FFF2-40B4-BE49-F238E27FC236}">
                <a16:creationId xmlns:a16="http://schemas.microsoft.com/office/drawing/2014/main" id="{3E95D678-E956-2112-69B1-79FA36236350}"/>
              </a:ext>
            </a:extLst>
          </p:cNvPr>
          <p:cNvSpPr/>
          <p:nvPr/>
        </p:nvSpPr>
        <p:spPr>
          <a:xfrm>
            <a:off x="1852624" y="5585279"/>
            <a:ext cx="359556" cy="359556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63" name="Plus Sign 62">
            <a:extLst>
              <a:ext uri="{FF2B5EF4-FFF2-40B4-BE49-F238E27FC236}">
                <a16:creationId xmlns:a16="http://schemas.microsoft.com/office/drawing/2014/main" id="{213EC64D-80D8-80A5-72E3-7D5007AD80C3}"/>
              </a:ext>
            </a:extLst>
          </p:cNvPr>
          <p:cNvSpPr/>
          <p:nvPr/>
        </p:nvSpPr>
        <p:spPr>
          <a:xfrm>
            <a:off x="3783290" y="2074978"/>
            <a:ext cx="287645" cy="287645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64" name="Plus Sign 63">
            <a:extLst>
              <a:ext uri="{FF2B5EF4-FFF2-40B4-BE49-F238E27FC236}">
                <a16:creationId xmlns:a16="http://schemas.microsoft.com/office/drawing/2014/main" id="{E6BD80BF-44F0-AA67-9720-C5762EFD467C}"/>
              </a:ext>
            </a:extLst>
          </p:cNvPr>
          <p:cNvSpPr/>
          <p:nvPr/>
        </p:nvSpPr>
        <p:spPr>
          <a:xfrm>
            <a:off x="1220831" y="1182875"/>
            <a:ext cx="323600" cy="323600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8F395-0F7C-6B5C-90F1-DFF6F04E283D}"/>
              </a:ext>
            </a:extLst>
          </p:cNvPr>
          <p:cNvSpPr txBox="1"/>
          <p:nvPr/>
        </p:nvSpPr>
        <p:spPr>
          <a:xfrm>
            <a:off x="6014" y="460580"/>
            <a:ext cx="12178469" cy="461217"/>
          </a:xfrm>
          <a:prstGeom prst="rect">
            <a:avLst/>
          </a:prstGeom>
          <a:solidFill>
            <a:srgbClr val="7951B1"/>
          </a:solidFill>
        </p:spPr>
        <p:txBody>
          <a:bodyPr wrap="square" rtlCol="0">
            <a:spAutoFit/>
          </a:bodyPr>
          <a:lstStyle/>
          <a:p>
            <a:pPr algn="ctr" defTabSz="1216215">
              <a:defRPr/>
            </a:pPr>
            <a:r>
              <a:rPr lang="ru-RU" sz="239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Старших Менеджеров и выше по итогам каталога №4*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A1A4B8-832A-DC0A-999F-BF989C16C7BF}"/>
              </a:ext>
            </a:extLst>
          </p:cNvPr>
          <p:cNvGrpSpPr/>
          <p:nvPr/>
        </p:nvGrpSpPr>
        <p:grpSpPr>
          <a:xfrm>
            <a:off x="5096203" y="1604364"/>
            <a:ext cx="6357802" cy="1711775"/>
            <a:chOff x="5094969" y="1602111"/>
            <a:chExt cx="6365651" cy="171388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D38F9BA-D151-C56A-E6AB-9DEE08E4A5F7}"/>
                </a:ext>
              </a:extLst>
            </p:cNvPr>
            <p:cNvGrpSpPr/>
            <p:nvPr/>
          </p:nvGrpSpPr>
          <p:grpSpPr>
            <a:xfrm>
              <a:off x="5094969" y="1602111"/>
              <a:ext cx="3618991" cy="1713888"/>
              <a:chOff x="5094969" y="1588382"/>
              <a:chExt cx="3618991" cy="1713888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1159A994-A285-3417-ADCD-9A26B5A26FCD}"/>
                  </a:ext>
                </a:extLst>
              </p:cNvPr>
              <p:cNvSpPr/>
              <p:nvPr/>
            </p:nvSpPr>
            <p:spPr>
              <a:xfrm>
                <a:off x="5094969" y="1588382"/>
                <a:ext cx="3618991" cy="1713888"/>
              </a:xfrm>
              <a:prstGeom prst="roundRect">
                <a:avLst>
                  <a:gd name="adj" fmla="val 5440"/>
                </a:avLst>
              </a:prstGeom>
              <a:solidFill>
                <a:srgbClr val="9E7CD2"/>
              </a:solidFill>
              <a:ln w="57150">
                <a:noFill/>
              </a:ln>
              <a:effectLst>
                <a:outerShdw dist="101600" dir="8100000" algn="tr" rotWithShape="0">
                  <a:srgbClr val="7951B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5CDA4DA8-DAB6-1DAA-2744-869163518ED5}"/>
                  </a:ext>
                </a:extLst>
              </p:cNvPr>
              <p:cNvSpPr/>
              <p:nvPr/>
            </p:nvSpPr>
            <p:spPr>
              <a:xfrm>
                <a:off x="5254406" y="1729560"/>
                <a:ext cx="2880000" cy="239451"/>
              </a:xfrm>
              <a:prstGeom prst="roundRect">
                <a:avLst>
                  <a:gd name="adj" fmla="val 18085"/>
                </a:avLst>
              </a:prstGeom>
              <a:solidFill>
                <a:srgbClr val="FFC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9B51D98-A74E-2848-5F74-5B3E2575AC42}"/>
                  </a:ext>
                </a:extLst>
              </p:cNvPr>
              <p:cNvSpPr txBox="1"/>
              <p:nvPr/>
            </p:nvSpPr>
            <p:spPr>
              <a:xfrm>
                <a:off x="5140760" y="1963105"/>
                <a:ext cx="3214738" cy="277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в твоей Персональной группе будет:</a:t>
                </a:r>
                <a:endParaRPr lang="ru-RU" sz="1199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4C7F37B-44C4-D6F1-BF44-E5B76D863CFA}"/>
                  </a:ext>
                </a:extLst>
              </p:cNvPr>
              <p:cNvSpPr txBox="1"/>
              <p:nvPr/>
            </p:nvSpPr>
            <p:spPr>
              <a:xfrm>
                <a:off x="5216674" y="1715453"/>
                <a:ext cx="3138822" cy="277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 ты Старший Менеджер и выше</a:t>
                </a:r>
                <a:endParaRPr lang="ru-RU" sz="1199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145856-6157-3956-DD2B-D7E134D8BA75}"/>
                  </a:ext>
                </a:extLst>
              </p:cNvPr>
              <p:cNvSpPr txBox="1"/>
              <p:nvPr/>
            </p:nvSpPr>
            <p:spPr>
              <a:xfrm>
                <a:off x="5140760" y="2286849"/>
                <a:ext cx="3540838" cy="939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107868" indent="-107868" defTabSz="913280">
                  <a:lnSpc>
                    <a:spcPts val="1199"/>
                  </a:lnSpc>
                  <a:spcBef>
                    <a:spcPts val="599"/>
                  </a:spcBef>
                  <a:buClr>
                    <a:srgbClr val="FFC000"/>
                  </a:buClr>
                  <a:buFont typeface="Arial" panose="020B0604020202020204" pitchFamily="34" charset="0"/>
                  <a:buChar char="•"/>
                </a:pPr>
                <a:r>
                  <a:rPr lang="ru-RU" sz="1199" b="0" dirty="0">
                    <a:solidFill>
                      <a:prstClr val="white"/>
                    </a:solidFill>
                  </a:rPr>
                  <a:t>15 новых Партнёров с первым единовременным заказом от 50 ББ;</a:t>
                </a:r>
              </a:p>
              <a:p>
                <a:pPr marL="107868" indent="-107868" defTabSz="913280">
                  <a:lnSpc>
                    <a:spcPts val="1199"/>
                  </a:lnSpc>
                  <a:spcBef>
                    <a:spcPts val="599"/>
                  </a:spcBef>
                  <a:buClr>
                    <a:srgbClr val="FFC000"/>
                  </a:buClr>
                  <a:buFont typeface="Arial" panose="020B0604020202020204" pitchFamily="34" charset="0"/>
                  <a:buChar char="•"/>
                </a:pPr>
                <a:r>
                  <a:rPr lang="ru-RU" sz="1199" b="0" dirty="0">
                    <a:solidFill>
                      <a:prstClr val="white"/>
                    </a:solidFill>
                  </a:rPr>
                  <a:t>Объём Продаж твоей Персональной группы увеличится на </a:t>
                </a:r>
                <a:r>
                  <a:rPr lang="ru-RU" sz="1199" b="0" dirty="0">
                    <a:solidFill>
                      <a:prstClr val="white"/>
                    </a:solidFill>
                    <a:highlight>
                      <a:srgbClr val="7951B1"/>
                    </a:highlight>
                  </a:rPr>
                  <a:t>300 ББ</a:t>
                </a:r>
                <a:r>
                  <a:rPr lang="ru-RU" sz="1199" b="0" dirty="0">
                    <a:solidFill>
                      <a:prstClr val="white"/>
                    </a:solidFill>
                  </a:rPr>
                  <a:t> и более </a:t>
                </a:r>
                <a:br>
                  <a:rPr lang="ru-RU" sz="1199" b="0" dirty="0">
                    <a:solidFill>
                      <a:prstClr val="white"/>
                    </a:solidFill>
                  </a:rPr>
                </a:br>
                <a:r>
                  <a:rPr lang="ru-RU" sz="1199" b="0" dirty="0">
                    <a:solidFill>
                      <a:prstClr val="white"/>
                    </a:solidFill>
                  </a:rPr>
                  <a:t>по сравнению с каталогом №4.</a:t>
                </a:r>
              </a:p>
            </p:txBody>
          </p:sp>
        </p:grp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6A45094-E75B-2903-7DBC-2619B9617060}"/>
                </a:ext>
              </a:extLst>
            </p:cNvPr>
            <p:cNvCxnSpPr>
              <a:cxnSpLocks/>
            </p:cNvCxnSpPr>
            <p:nvPr/>
          </p:nvCxnSpPr>
          <p:spPr>
            <a:xfrm>
              <a:off x="8899290" y="2459055"/>
              <a:ext cx="396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809EF89-67F1-FFCA-ACB5-539777D8FF49}"/>
                </a:ext>
              </a:extLst>
            </p:cNvPr>
            <p:cNvGrpSpPr/>
            <p:nvPr/>
          </p:nvGrpSpPr>
          <p:grpSpPr>
            <a:xfrm>
              <a:off x="9480620" y="1815785"/>
              <a:ext cx="1980000" cy="1369308"/>
              <a:chOff x="9480620" y="1885861"/>
              <a:chExt cx="1980000" cy="1369308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23B6831-F40F-E75E-2EAD-423F4A955B3A}"/>
                  </a:ext>
                </a:extLst>
              </p:cNvPr>
              <p:cNvSpPr txBox="1"/>
              <p:nvPr/>
            </p:nvSpPr>
            <p:spPr>
              <a:xfrm>
                <a:off x="9480620" y="1885861"/>
                <a:ext cx="1980000" cy="277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 получишь бонус</a:t>
                </a:r>
                <a:endParaRPr lang="ru-RU" sz="1199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D67DA38-9FE2-5D71-35CB-3BA4F14D709D}"/>
                  </a:ext>
                </a:extLst>
              </p:cNvPr>
              <p:cNvSpPr txBox="1"/>
              <p:nvPr/>
            </p:nvSpPr>
            <p:spPr>
              <a:xfrm>
                <a:off x="9480620" y="1994588"/>
                <a:ext cx="1980000" cy="92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5393" b="1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7951B1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2397" b="1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7951B1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5393" b="1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7951B1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000 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62C05D6-11BE-F283-0970-CD36F26B2497}"/>
                  </a:ext>
                </a:extLst>
              </p:cNvPr>
              <p:cNvSpPr txBox="1"/>
              <p:nvPr/>
            </p:nvSpPr>
            <p:spPr>
              <a:xfrm>
                <a:off x="9480620" y="2793191"/>
                <a:ext cx="1980000" cy="461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рублей на расчётный</a:t>
                </a:r>
                <a:b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счёт в банке</a:t>
                </a:r>
                <a:endParaRPr lang="ru-RU" sz="1199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E09E58-329A-BFA9-623E-281E8DAED831}"/>
              </a:ext>
            </a:extLst>
          </p:cNvPr>
          <p:cNvGrpSpPr/>
          <p:nvPr/>
        </p:nvGrpSpPr>
        <p:grpSpPr>
          <a:xfrm>
            <a:off x="611446" y="2215993"/>
            <a:ext cx="4204268" cy="3297750"/>
            <a:chOff x="604674" y="2214494"/>
            <a:chExt cx="4209459" cy="330182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95157EF-DF26-33B0-5D75-E81470893184}"/>
                </a:ext>
              </a:extLst>
            </p:cNvPr>
            <p:cNvCxnSpPr>
              <a:cxnSpLocks/>
            </p:cNvCxnSpPr>
            <p:nvPr/>
          </p:nvCxnSpPr>
          <p:spPr>
            <a:xfrm>
              <a:off x="4418133" y="2500283"/>
              <a:ext cx="0" cy="284400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3654BC-3CC0-1BDA-2DBB-B215828ED557}"/>
                </a:ext>
              </a:extLst>
            </p:cNvPr>
            <p:cNvGrpSpPr/>
            <p:nvPr/>
          </p:nvGrpSpPr>
          <p:grpSpPr>
            <a:xfrm>
              <a:off x="1008033" y="2214494"/>
              <a:ext cx="3354110" cy="2890930"/>
              <a:chOff x="1008033" y="2214494"/>
              <a:chExt cx="3354110" cy="289093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767D89-EB2C-B28F-BFD1-28FE22A7E483}"/>
                  </a:ext>
                </a:extLst>
              </p:cNvPr>
              <p:cNvSpPr txBox="1"/>
              <p:nvPr/>
            </p:nvSpPr>
            <p:spPr>
              <a:xfrm>
                <a:off x="1008033" y="3341221"/>
                <a:ext cx="2599529" cy="831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Расти или подтверди</a:t>
                </a:r>
                <a: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уровень Объёмной скидки </a:t>
                </a:r>
                <a:b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итогам каталога №5 не ниже, </a:t>
                </a:r>
                <a:b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чем в каталоге №4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FA4B39-0466-49C0-A489-3352A4C13DE3}"/>
                  </a:ext>
                </a:extLst>
              </p:cNvPr>
              <p:cNvSpPr txBox="1"/>
              <p:nvPr/>
            </p:nvSpPr>
            <p:spPr>
              <a:xfrm>
                <a:off x="1008033" y="2214494"/>
                <a:ext cx="3354110" cy="461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Размести</a:t>
                </a:r>
                <a: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99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личный</a:t>
                </a:r>
                <a:br>
                  <a:rPr lang="ru-RU" sz="1199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заказ от 150 ББ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6CC42B-1EE3-8C00-C1C9-7F69A654E45C}"/>
                  </a:ext>
                </a:extLst>
              </p:cNvPr>
              <p:cNvSpPr txBox="1"/>
              <p:nvPr/>
            </p:nvSpPr>
            <p:spPr>
              <a:xfrm>
                <a:off x="1008033" y="4273915"/>
                <a:ext cx="2916401" cy="831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Пригласи лично не менее </a:t>
                </a:r>
                <a:br>
                  <a:rPr lang="ru-RU" sz="1199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99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2-х новых Партнёров </a:t>
                </a:r>
                <a: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первым единовременным заказом от 50 ББ </a:t>
                </a:r>
                <a:b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период действия каталога №5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B66FCF-33D2-F44A-BDA0-33BFA4DE545A}"/>
                  </a:ext>
                </a:extLst>
              </p:cNvPr>
              <p:cNvSpPr txBox="1"/>
              <p:nvPr/>
            </p:nvSpPr>
            <p:spPr>
              <a:xfrm>
                <a:off x="1008033" y="2777857"/>
                <a:ext cx="3354110" cy="461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Заключи ДВОУ</a:t>
                </a:r>
                <a:br>
                  <a:rPr lang="ru-RU" sz="1199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компанией </a:t>
                </a:r>
                <a:r>
                  <a:rPr lang="en-US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Oriflame</a:t>
                </a:r>
                <a:r>
                  <a:rPr lang="ru-RU" sz="1199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F122B061-1CF2-BD9D-611C-183771C6CDC2}"/>
                </a:ext>
              </a:extLst>
            </p:cNvPr>
            <p:cNvCxnSpPr>
              <a:cxnSpLocks/>
            </p:cNvCxnSpPr>
            <p:nvPr/>
          </p:nvCxnSpPr>
          <p:spPr>
            <a:xfrm>
              <a:off x="4418133" y="2459055"/>
              <a:ext cx="396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11D9A1F-E482-D89D-08CF-6A000B8199C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85855" y="3538169"/>
              <a:ext cx="0" cy="356400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B136182-D13B-E809-C955-9A8F29A43B6D}"/>
                </a:ext>
              </a:extLst>
            </p:cNvPr>
            <p:cNvCxnSpPr>
              <a:cxnSpLocks/>
            </p:cNvCxnSpPr>
            <p:nvPr/>
          </p:nvCxnSpPr>
          <p:spPr>
            <a:xfrm>
              <a:off x="754798" y="2392091"/>
              <a:ext cx="0" cy="309600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5BC5057A-68BC-3A6B-7363-8074ED1C5F46}"/>
                </a:ext>
              </a:extLst>
            </p:cNvPr>
            <p:cNvGrpSpPr/>
            <p:nvPr/>
          </p:nvGrpSpPr>
          <p:grpSpPr>
            <a:xfrm>
              <a:off x="604674" y="2253926"/>
              <a:ext cx="300249" cy="369468"/>
              <a:chOff x="619694" y="2253926"/>
              <a:chExt cx="300249" cy="369468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AD5A578E-3CF7-B4B7-6869-9DAFD84CD61D}"/>
                  </a:ext>
                </a:extLst>
              </p:cNvPr>
              <p:cNvSpPr/>
              <p:nvPr/>
            </p:nvSpPr>
            <p:spPr>
              <a:xfrm>
                <a:off x="633342" y="2300345"/>
                <a:ext cx="286601" cy="286601"/>
              </a:xfrm>
              <a:prstGeom prst="roundRect">
                <a:avLst/>
              </a:prstGeom>
              <a:solidFill>
                <a:srgbClr val="9E7CD2"/>
              </a:solidFill>
              <a:ln w="19050">
                <a:solidFill>
                  <a:srgbClr val="795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8B90862-BCDF-E336-269F-2F9DFB70A582}"/>
                  </a:ext>
                </a:extLst>
              </p:cNvPr>
              <p:cNvSpPr txBox="1"/>
              <p:nvPr/>
            </p:nvSpPr>
            <p:spPr>
              <a:xfrm>
                <a:off x="619694" y="2253926"/>
                <a:ext cx="286602" cy="36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280"/>
                <a:r>
                  <a:rPr lang="ru-RU" sz="1798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EF2EEE8-E2BC-5964-EAB8-0006C7CBDE0F}"/>
                </a:ext>
              </a:extLst>
            </p:cNvPr>
            <p:cNvGrpSpPr/>
            <p:nvPr/>
          </p:nvGrpSpPr>
          <p:grpSpPr>
            <a:xfrm>
              <a:off x="604674" y="2811081"/>
              <a:ext cx="300249" cy="369468"/>
              <a:chOff x="622845" y="3036657"/>
              <a:chExt cx="300249" cy="369468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F43C0F23-03CD-B873-F78E-2CF066FD63DF}"/>
                  </a:ext>
                </a:extLst>
              </p:cNvPr>
              <p:cNvSpPr/>
              <p:nvPr/>
            </p:nvSpPr>
            <p:spPr>
              <a:xfrm>
                <a:off x="636493" y="3083076"/>
                <a:ext cx="286601" cy="286601"/>
              </a:xfrm>
              <a:prstGeom prst="roundRect">
                <a:avLst/>
              </a:prstGeom>
              <a:solidFill>
                <a:srgbClr val="9E7CD2"/>
              </a:solidFill>
              <a:ln w="19050">
                <a:solidFill>
                  <a:srgbClr val="795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D5640FA-665F-741F-240F-F9CE86D07130}"/>
                  </a:ext>
                </a:extLst>
              </p:cNvPr>
              <p:cNvSpPr txBox="1"/>
              <p:nvPr/>
            </p:nvSpPr>
            <p:spPr>
              <a:xfrm>
                <a:off x="622845" y="3036657"/>
                <a:ext cx="286602" cy="36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280"/>
                <a:r>
                  <a:rPr lang="ru-RU" sz="1798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1D50487-1EDB-02F4-143E-CCB51F1FFB06}"/>
                </a:ext>
              </a:extLst>
            </p:cNvPr>
            <p:cNvGrpSpPr/>
            <p:nvPr/>
          </p:nvGrpSpPr>
          <p:grpSpPr>
            <a:xfrm>
              <a:off x="604674" y="3376049"/>
              <a:ext cx="300249" cy="369468"/>
              <a:chOff x="622183" y="4186767"/>
              <a:chExt cx="300249" cy="369468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5279E9CE-8026-020F-871B-0428DCD17C4E}"/>
                  </a:ext>
                </a:extLst>
              </p:cNvPr>
              <p:cNvSpPr/>
              <p:nvPr/>
            </p:nvSpPr>
            <p:spPr>
              <a:xfrm>
                <a:off x="635831" y="4233186"/>
                <a:ext cx="286601" cy="286601"/>
              </a:xfrm>
              <a:prstGeom prst="roundRect">
                <a:avLst/>
              </a:prstGeom>
              <a:solidFill>
                <a:srgbClr val="9E7CD2"/>
              </a:solidFill>
              <a:ln w="19050">
                <a:solidFill>
                  <a:srgbClr val="795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0A09EA9-2616-5C25-442A-246BCD08CE19}"/>
                  </a:ext>
                </a:extLst>
              </p:cNvPr>
              <p:cNvSpPr txBox="1"/>
              <p:nvPr/>
            </p:nvSpPr>
            <p:spPr>
              <a:xfrm>
                <a:off x="622183" y="4186767"/>
                <a:ext cx="286602" cy="36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280"/>
                <a:r>
                  <a:rPr lang="ru-RU" sz="1798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60A989E-796E-8276-7013-2A62EF54B143}"/>
                </a:ext>
              </a:extLst>
            </p:cNvPr>
            <p:cNvGrpSpPr/>
            <p:nvPr/>
          </p:nvGrpSpPr>
          <p:grpSpPr>
            <a:xfrm>
              <a:off x="604674" y="4316153"/>
              <a:ext cx="300249" cy="369468"/>
              <a:chOff x="622183" y="4186767"/>
              <a:chExt cx="300249" cy="369468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333505AE-86B4-1807-5AE4-9AA1A8992D99}"/>
                  </a:ext>
                </a:extLst>
              </p:cNvPr>
              <p:cNvSpPr/>
              <p:nvPr/>
            </p:nvSpPr>
            <p:spPr>
              <a:xfrm>
                <a:off x="635831" y="4233186"/>
                <a:ext cx="286601" cy="286601"/>
              </a:xfrm>
              <a:prstGeom prst="roundRect">
                <a:avLst/>
              </a:prstGeom>
              <a:solidFill>
                <a:srgbClr val="9E7CD2"/>
              </a:solidFill>
              <a:ln w="19050">
                <a:solidFill>
                  <a:srgbClr val="795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1478825-11F1-57C3-9BB1-763A31F3CED8}"/>
                  </a:ext>
                </a:extLst>
              </p:cNvPr>
              <p:cNvSpPr txBox="1"/>
              <p:nvPr/>
            </p:nvSpPr>
            <p:spPr>
              <a:xfrm>
                <a:off x="622183" y="4186767"/>
                <a:ext cx="286602" cy="36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280"/>
                <a:r>
                  <a:rPr lang="ru-RU" sz="1798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7AD502D-F96B-EB38-04D3-CE83CD2267D2}"/>
                </a:ext>
              </a:extLst>
            </p:cNvPr>
            <p:cNvGrpSpPr/>
            <p:nvPr/>
          </p:nvGrpSpPr>
          <p:grpSpPr>
            <a:xfrm>
              <a:off x="604674" y="5146847"/>
              <a:ext cx="300249" cy="369468"/>
              <a:chOff x="622183" y="4186767"/>
              <a:chExt cx="300249" cy="3694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44C1908-4137-7575-1F84-E65585447D89}"/>
                  </a:ext>
                </a:extLst>
              </p:cNvPr>
              <p:cNvSpPr/>
              <p:nvPr/>
            </p:nvSpPr>
            <p:spPr>
              <a:xfrm>
                <a:off x="635831" y="4233186"/>
                <a:ext cx="286601" cy="286601"/>
              </a:xfrm>
              <a:prstGeom prst="roundRect">
                <a:avLst/>
              </a:prstGeom>
              <a:solidFill>
                <a:srgbClr val="9E7CD2"/>
              </a:solidFill>
              <a:ln w="19050">
                <a:solidFill>
                  <a:srgbClr val="795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CF39DF-78DD-D57D-6206-550C5A1097EE}"/>
                  </a:ext>
                </a:extLst>
              </p:cNvPr>
              <p:cNvSpPr txBox="1"/>
              <p:nvPr/>
            </p:nvSpPr>
            <p:spPr>
              <a:xfrm>
                <a:off x="622183" y="4186767"/>
                <a:ext cx="286602" cy="36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280"/>
                <a:r>
                  <a:rPr lang="en-US" sz="1798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ru-RU" sz="1798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18D521-BB69-5A6D-1E62-CDE050A868D5}"/>
              </a:ext>
            </a:extLst>
          </p:cNvPr>
          <p:cNvSpPr txBox="1"/>
          <p:nvPr/>
        </p:nvSpPr>
        <p:spPr>
          <a:xfrm>
            <a:off x="5141938" y="5687796"/>
            <a:ext cx="5687492" cy="445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280">
              <a:lnSpc>
                <a:spcPct val="107000"/>
              </a:lnSpc>
              <a:spcAft>
                <a:spcPts val="719"/>
              </a:spcAft>
            </a:pPr>
            <a:r>
              <a:rPr lang="ru-RU" sz="1099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*Партнёры 22% в звании Старший Менеджер и выше, которые подтвердили критерии Старшего Менеджера по итогам каталога №4 2023</a:t>
            </a:r>
            <a:endParaRPr lang="ru-RU" sz="1099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D45856-0D69-8E2C-9073-62BB3278C10D}"/>
              </a:ext>
            </a:extLst>
          </p:cNvPr>
          <p:cNvGrpSpPr/>
          <p:nvPr/>
        </p:nvGrpSpPr>
        <p:grpSpPr>
          <a:xfrm>
            <a:off x="5096204" y="3947740"/>
            <a:ext cx="7388405" cy="1365557"/>
            <a:chOff x="5094969" y="3948379"/>
            <a:chExt cx="7397526" cy="136724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BBD83E8-EAEB-AB59-2E4D-F266C480ED4D}"/>
                </a:ext>
              </a:extLst>
            </p:cNvPr>
            <p:cNvGrpSpPr/>
            <p:nvPr/>
          </p:nvGrpSpPr>
          <p:grpSpPr>
            <a:xfrm>
              <a:off x="5094969" y="3948379"/>
              <a:ext cx="4172215" cy="1311499"/>
              <a:chOff x="5094969" y="3948379"/>
              <a:chExt cx="4172215" cy="1311499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0331BA40-2C8A-71F7-91A7-587779BCD7D5}"/>
                  </a:ext>
                </a:extLst>
              </p:cNvPr>
              <p:cNvSpPr/>
              <p:nvPr/>
            </p:nvSpPr>
            <p:spPr>
              <a:xfrm>
                <a:off x="5094969" y="3948379"/>
                <a:ext cx="3618991" cy="1311499"/>
              </a:xfrm>
              <a:prstGeom prst="roundRect">
                <a:avLst>
                  <a:gd name="adj" fmla="val 5440"/>
                </a:avLst>
              </a:prstGeom>
              <a:solidFill>
                <a:srgbClr val="7951B1"/>
              </a:solidFill>
              <a:ln w="57150">
                <a:noFill/>
              </a:ln>
              <a:effectLst>
                <a:outerShdw dist="101600" dir="8100000" algn="tr" rotWithShape="0">
                  <a:srgbClr val="FFC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79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C14122-17E2-72C6-6488-DCCD75100F75}"/>
                  </a:ext>
                </a:extLst>
              </p:cNvPr>
              <p:cNvSpPr txBox="1"/>
              <p:nvPr/>
            </p:nvSpPr>
            <p:spPr>
              <a:xfrm>
                <a:off x="5162024" y="4280963"/>
                <a:ext cx="3551936" cy="646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913280"/>
                <a:r>
                  <a:rPr lang="ru-RU" sz="1199" dirty="0">
                    <a:solidFill>
                      <a:prstClr val="white"/>
                    </a:solidFill>
                  </a:rPr>
                  <a:t>Увеличь Объём Продаж </a:t>
                </a:r>
                <a:br>
                  <a:rPr lang="ru-RU" sz="1199" dirty="0">
                    <a:solidFill>
                      <a:prstClr val="white"/>
                    </a:solidFill>
                  </a:rPr>
                </a:br>
                <a:r>
                  <a:rPr lang="ru-RU" sz="1199" b="0" dirty="0">
                    <a:solidFill>
                      <a:prstClr val="white"/>
                    </a:solidFill>
                  </a:rPr>
                  <a:t>своей Персональной группы на </a:t>
                </a:r>
                <a:r>
                  <a:rPr lang="ru-RU" sz="1199" b="0" dirty="0">
                    <a:solidFill>
                      <a:prstClr val="white"/>
                    </a:solidFill>
                    <a:highlight>
                      <a:srgbClr val="9E7CD2"/>
                    </a:highlight>
                  </a:rPr>
                  <a:t>800 ББ </a:t>
                </a:r>
                <a:br>
                  <a:rPr lang="ru-RU" sz="1199" b="0" dirty="0">
                    <a:solidFill>
                      <a:prstClr val="white"/>
                    </a:solidFill>
                  </a:rPr>
                </a:br>
                <a:r>
                  <a:rPr lang="ru-RU" sz="1199" b="0" dirty="0">
                    <a:solidFill>
                      <a:prstClr val="white"/>
                    </a:solidFill>
                  </a:rPr>
                  <a:t>и более по сравнению с каталогом №4 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C520FB00-0CF9-8535-EDCA-8AB313DCD4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1184" y="4604128"/>
                <a:ext cx="396000" cy="0"/>
              </a:xfrm>
              <a:prstGeom prst="straightConnector1">
                <a:avLst/>
              </a:prstGeom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80B098C-760E-3AAD-F1FB-5EBF94C16018}"/>
                </a:ext>
              </a:extLst>
            </p:cNvPr>
            <p:cNvGrpSpPr/>
            <p:nvPr/>
          </p:nvGrpSpPr>
          <p:grpSpPr>
            <a:xfrm>
              <a:off x="9480620" y="3948379"/>
              <a:ext cx="3011875" cy="1367243"/>
              <a:chOff x="9408724" y="3926119"/>
              <a:chExt cx="3011875" cy="136724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C01633-825C-D7F1-C84D-4ACC81CA1616}"/>
                  </a:ext>
                </a:extLst>
              </p:cNvPr>
              <p:cNvSpPr txBox="1"/>
              <p:nvPr/>
            </p:nvSpPr>
            <p:spPr>
              <a:xfrm>
                <a:off x="9408724" y="3926119"/>
                <a:ext cx="3011875" cy="277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 получишь бонус</a:t>
                </a:r>
                <a:endParaRPr lang="ru-RU" sz="1199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4ADD62-41DF-F5BD-A04A-5A2B3CDB6D06}"/>
                  </a:ext>
                </a:extLst>
              </p:cNvPr>
              <p:cNvSpPr txBox="1"/>
              <p:nvPr/>
            </p:nvSpPr>
            <p:spPr>
              <a:xfrm>
                <a:off x="9408725" y="4032782"/>
                <a:ext cx="2365016" cy="92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5393" b="1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FFC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ru-RU" sz="2397" b="1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FFC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5393" b="1"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>
                      <a:outerShdw dist="38100" dir="8100000" algn="tr" rotWithShape="0">
                        <a:srgbClr val="FFC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000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88B7CB-9A70-9615-9D7F-A8F794DB4CD7}"/>
                  </a:ext>
                </a:extLst>
              </p:cNvPr>
              <p:cNvSpPr txBox="1"/>
              <p:nvPr/>
            </p:nvSpPr>
            <p:spPr>
              <a:xfrm>
                <a:off x="9408725" y="4831384"/>
                <a:ext cx="2207074" cy="461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рублей на расчётный</a:t>
                </a:r>
                <a:b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99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счёт в банке</a:t>
                </a:r>
                <a:endParaRPr lang="ru-RU" sz="1199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9592A9E-39AD-B1DC-97BB-B4AACF39A9A0}"/>
              </a:ext>
            </a:extLst>
          </p:cNvPr>
          <p:cNvSpPr txBox="1"/>
          <p:nvPr/>
        </p:nvSpPr>
        <p:spPr>
          <a:xfrm>
            <a:off x="5096204" y="3517566"/>
            <a:ext cx="3614528" cy="276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280"/>
            <a:r>
              <a:rPr lang="ru-RU" sz="1199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и/или</a:t>
            </a:r>
            <a:endParaRPr lang="ru-RU" sz="1199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AAA30B9-5CC9-28D6-20C6-5659989B2AE9}"/>
              </a:ext>
            </a:extLst>
          </p:cNvPr>
          <p:cNvCxnSpPr>
            <a:cxnSpLocks/>
          </p:cNvCxnSpPr>
          <p:nvPr/>
        </p:nvCxnSpPr>
        <p:spPr>
          <a:xfrm>
            <a:off x="4420202" y="4626668"/>
            <a:ext cx="395512" cy="0"/>
          </a:xfrm>
          <a:prstGeom prst="straightConnector1">
            <a:avLst/>
          </a:prstGeom>
          <a:ln w="19050" cap="rnd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322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EB7BBB-9FC6-7469-544B-610434EE48CB}"/>
              </a:ext>
            </a:extLst>
          </p:cNvPr>
          <p:cNvGrpSpPr/>
          <p:nvPr/>
        </p:nvGrpSpPr>
        <p:grpSpPr>
          <a:xfrm>
            <a:off x="856244" y="632479"/>
            <a:ext cx="6918327" cy="4935941"/>
            <a:chOff x="849774" y="629026"/>
            <a:chExt cx="6926869" cy="49420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73DD80F-79AF-820D-0420-CE59C2365BD2}"/>
                </a:ext>
              </a:extLst>
            </p:cNvPr>
            <p:cNvSpPr/>
            <p:nvPr/>
          </p:nvSpPr>
          <p:spPr>
            <a:xfrm>
              <a:off x="2342914" y="629026"/>
              <a:ext cx="2268000" cy="713136"/>
            </a:xfrm>
            <a:prstGeom prst="roundRect">
              <a:avLst>
                <a:gd name="adj" fmla="val 5440"/>
              </a:avLst>
            </a:prstGeom>
            <a:solidFill>
              <a:srgbClr val="9E7CD2"/>
            </a:solidFill>
            <a:ln w="57150">
              <a:noFill/>
            </a:ln>
            <a:effectLst>
              <a:outerShdw dist="101600" dir="8100000" algn="tr" rotWithShape="0">
                <a:srgbClr val="7951B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80"/>
              <a:endParaRPr lang="ru-RU" sz="11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191F833-2025-35C6-6E30-4CCDAF116A2F}"/>
                </a:ext>
              </a:extLst>
            </p:cNvPr>
            <p:cNvGrpSpPr/>
            <p:nvPr/>
          </p:nvGrpSpPr>
          <p:grpSpPr>
            <a:xfrm>
              <a:off x="2413345" y="634277"/>
              <a:ext cx="2130923" cy="707990"/>
              <a:chOff x="725409" y="928288"/>
              <a:chExt cx="2130923" cy="70799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E5C6C23-F85E-392D-DB53-59CD14095871}"/>
                  </a:ext>
                </a:extLst>
              </p:cNvPr>
              <p:cNvSpPr txBox="1"/>
              <p:nvPr/>
            </p:nvSpPr>
            <p:spPr>
              <a:xfrm>
                <a:off x="725409" y="928288"/>
                <a:ext cx="2130923" cy="707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3995" b="1">
                    <a:solidFill>
                      <a:prstClr val="white"/>
                    </a:solidFill>
                    <a:effectLst>
                      <a:outerShdw dist="38100" dir="8100000" algn="tr" rotWithShape="0">
                        <a:srgbClr val="FFC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1598" b="1">
                    <a:solidFill>
                      <a:prstClr val="white"/>
                    </a:solidFill>
                    <a:effectLst>
                      <a:outerShdw dist="38100" dir="8100000" algn="tr" rotWithShape="0">
                        <a:srgbClr val="FFC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995" b="1">
                    <a:solidFill>
                      <a:prstClr val="white"/>
                    </a:solidFill>
                    <a:effectLst>
                      <a:outerShdw dist="38100" dir="8100000" algn="tr" rotWithShape="0">
                        <a:srgbClr val="FFC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000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86ACA8-2611-BA30-A071-B729A5145639}"/>
                  </a:ext>
                </a:extLst>
              </p:cNvPr>
              <p:cNvSpPr txBox="1"/>
              <p:nvPr/>
            </p:nvSpPr>
            <p:spPr>
              <a:xfrm>
                <a:off x="1973729" y="1027977"/>
                <a:ext cx="844501" cy="246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999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рублей         </a:t>
                </a:r>
                <a:endParaRPr lang="ru-RU" sz="999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6597A7A-F190-9318-AF53-CF6696FD8B2E}"/>
                </a:ext>
              </a:extLst>
            </p:cNvPr>
            <p:cNvSpPr/>
            <p:nvPr/>
          </p:nvSpPr>
          <p:spPr>
            <a:xfrm>
              <a:off x="889248" y="629026"/>
              <a:ext cx="790801" cy="792000"/>
            </a:xfrm>
            <a:prstGeom prst="roundRect">
              <a:avLst>
                <a:gd name="adj" fmla="val 5440"/>
              </a:avLst>
            </a:prstGeom>
            <a:solidFill>
              <a:srgbClr val="7951B1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80"/>
              <a:endParaRPr lang="ru-RU" sz="11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6D68A2-90AF-0512-20D0-EFA089A7985E}"/>
                </a:ext>
              </a:extLst>
            </p:cNvPr>
            <p:cNvSpPr txBox="1"/>
            <p:nvPr/>
          </p:nvSpPr>
          <p:spPr>
            <a:xfrm>
              <a:off x="867477" y="726999"/>
              <a:ext cx="1049713" cy="246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999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Менеджер</a:t>
              </a:r>
              <a:endParaRPr lang="ru-RU" sz="9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01CC21C-DF95-ACE8-C25C-ADE15B0C9E22}"/>
                </a:ext>
              </a:extLst>
            </p:cNvPr>
            <p:cNvSpPr txBox="1"/>
            <p:nvPr/>
          </p:nvSpPr>
          <p:spPr>
            <a:xfrm>
              <a:off x="849774" y="857935"/>
              <a:ext cx="830276" cy="461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2397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ru-RU" sz="2397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31C0C93-248F-08FF-E592-2352BAC98499}"/>
                </a:ext>
              </a:extLst>
            </p:cNvPr>
            <p:cNvSpPr txBox="1"/>
            <p:nvPr/>
          </p:nvSpPr>
          <p:spPr>
            <a:xfrm>
              <a:off x="1207031" y="921651"/>
              <a:ext cx="360432" cy="254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049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104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7A07674F-C8DF-DB78-A3F9-3A0599088313}"/>
                </a:ext>
              </a:extLst>
            </p:cNvPr>
            <p:cNvSpPr/>
            <p:nvPr/>
          </p:nvSpPr>
          <p:spPr>
            <a:xfrm>
              <a:off x="2342914" y="1598771"/>
              <a:ext cx="2268000" cy="713136"/>
            </a:xfrm>
            <a:prstGeom prst="roundRect">
              <a:avLst>
                <a:gd name="adj" fmla="val 5440"/>
              </a:avLst>
            </a:prstGeom>
            <a:solidFill>
              <a:srgbClr val="9E7CD2"/>
            </a:solidFill>
            <a:ln w="57150">
              <a:noFill/>
            </a:ln>
            <a:effectLst>
              <a:outerShdw dist="101600" dir="8100000" algn="tr" rotWithShape="0">
                <a:srgbClr val="7951B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80"/>
              <a:endParaRPr lang="ru-RU" sz="11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46CA72F-AE8E-CDAA-6E10-5749291F00A4}"/>
                </a:ext>
              </a:extLst>
            </p:cNvPr>
            <p:cNvGrpSpPr/>
            <p:nvPr/>
          </p:nvGrpSpPr>
          <p:grpSpPr>
            <a:xfrm>
              <a:off x="2413345" y="1604022"/>
              <a:ext cx="2130923" cy="707990"/>
              <a:chOff x="725409" y="928288"/>
              <a:chExt cx="2130923" cy="707990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ED09270-B9F1-8567-088F-545C49989C1D}"/>
                  </a:ext>
                </a:extLst>
              </p:cNvPr>
              <p:cNvSpPr txBox="1"/>
              <p:nvPr/>
            </p:nvSpPr>
            <p:spPr>
              <a:xfrm>
                <a:off x="725409" y="928288"/>
                <a:ext cx="2130923" cy="707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3995" b="1">
                    <a:solidFill>
                      <a:prstClr val="white"/>
                    </a:solidFill>
                    <a:effectLst>
                      <a:outerShdw dist="38100" dir="8100000" algn="tr" rotWithShape="0">
                        <a:srgbClr val="FFC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1598" b="1">
                    <a:solidFill>
                      <a:prstClr val="white"/>
                    </a:solidFill>
                    <a:effectLst>
                      <a:outerShdw dist="38100" dir="8100000" algn="tr" rotWithShape="0">
                        <a:srgbClr val="FFC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995" b="1">
                    <a:solidFill>
                      <a:prstClr val="white"/>
                    </a:solidFill>
                    <a:effectLst>
                      <a:outerShdw dist="38100" dir="8100000" algn="tr" rotWithShape="0">
                        <a:srgbClr val="FFC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000 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DCF0EA5A-9DE5-1ECE-E7C1-038BD6977BAB}"/>
                  </a:ext>
                </a:extLst>
              </p:cNvPr>
              <p:cNvSpPr txBox="1"/>
              <p:nvPr/>
            </p:nvSpPr>
            <p:spPr>
              <a:xfrm>
                <a:off x="1973729" y="1027977"/>
                <a:ext cx="844501" cy="246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999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рублей         </a:t>
                </a:r>
                <a:endParaRPr lang="ru-RU" sz="999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AE9CF46D-20D2-503A-3E74-A76B9FB76CF5}"/>
                </a:ext>
              </a:extLst>
            </p:cNvPr>
            <p:cNvSpPr/>
            <p:nvPr/>
          </p:nvSpPr>
          <p:spPr>
            <a:xfrm>
              <a:off x="889248" y="1598771"/>
              <a:ext cx="790801" cy="792000"/>
            </a:xfrm>
            <a:prstGeom prst="roundRect">
              <a:avLst>
                <a:gd name="adj" fmla="val 5440"/>
              </a:avLst>
            </a:prstGeom>
            <a:solidFill>
              <a:srgbClr val="7951B1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80"/>
              <a:endParaRPr lang="ru-RU" sz="11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5C3B0EF-9B74-B7D0-7730-0B1F56888F55}"/>
                </a:ext>
              </a:extLst>
            </p:cNvPr>
            <p:cNvSpPr txBox="1"/>
            <p:nvPr/>
          </p:nvSpPr>
          <p:spPr>
            <a:xfrm>
              <a:off x="867477" y="1696745"/>
              <a:ext cx="1049713" cy="246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999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Менеджер</a:t>
              </a:r>
              <a:endParaRPr lang="ru-RU" sz="9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A2DBBD7-D8AA-EEE1-231B-27706823FA8F}"/>
                </a:ext>
              </a:extLst>
            </p:cNvPr>
            <p:cNvSpPr txBox="1"/>
            <p:nvPr/>
          </p:nvSpPr>
          <p:spPr>
            <a:xfrm>
              <a:off x="849774" y="1827681"/>
              <a:ext cx="830276" cy="461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2397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ru-RU" sz="2397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32C2C05-8A9B-25A5-1F50-0B9985501537}"/>
                </a:ext>
              </a:extLst>
            </p:cNvPr>
            <p:cNvSpPr txBox="1"/>
            <p:nvPr/>
          </p:nvSpPr>
          <p:spPr>
            <a:xfrm>
              <a:off x="1207031" y="1891397"/>
              <a:ext cx="360432" cy="254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049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104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DCE0478-0D1C-5DD4-FE8B-59EE707B0474}"/>
                </a:ext>
              </a:extLst>
            </p:cNvPr>
            <p:cNvGrpSpPr/>
            <p:nvPr/>
          </p:nvGrpSpPr>
          <p:grpSpPr>
            <a:xfrm>
              <a:off x="2342914" y="2568516"/>
              <a:ext cx="2268000" cy="713241"/>
              <a:chOff x="2427814" y="2572270"/>
              <a:chExt cx="2268000" cy="713241"/>
            </a:xfrm>
          </p:grpSpPr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F4731958-3F2D-0A76-0ABB-BF10D59B2A2E}"/>
                  </a:ext>
                </a:extLst>
              </p:cNvPr>
              <p:cNvSpPr/>
              <p:nvPr/>
            </p:nvSpPr>
            <p:spPr>
              <a:xfrm>
                <a:off x="2427814" y="2572270"/>
                <a:ext cx="2268000" cy="713136"/>
              </a:xfrm>
              <a:prstGeom prst="roundRect">
                <a:avLst>
                  <a:gd name="adj" fmla="val 5440"/>
                </a:avLst>
              </a:prstGeom>
              <a:solidFill>
                <a:srgbClr val="9E7CD2"/>
              </a:solidFill>
              <a:ln w="57150">
                <a:noFill/>
              </a:ln>
              <a:effectLst>
                <a:outerShdw dist="101600" dir="8100000" algn="tr" rotWithShape="0">
                  <a:srgbClr val="7951B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1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78F69AF-9AE2-B429-6487-9A1BB9E60364}"/>
                  </a:ext>
                </a:extLst>
              </p:cNvPr>
              <p:cNvGrpSpPr/>
              <p:nvPr/>
            </p:nvGrpSpPr>
            <p:grpSpPr>
              <a:xfrm>
                <a:off x="2498245" y="2577521"/>
                <a:ext cx="2130923" cy="707990"/>
                <a:chOff x="725409" y="928288"/>
                <a:chExt cx="2130923" cy="707990"/>
              </a:xfrm>
            </p:grpSpPr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2B2AC432-BE4E-52C8-87DC-E5983F921AAE}"/>
                    </a:ext>
                  </a:extLst>
                </p:cNvPr>
                <p:cNvSpPr txBox="1"/>
                <p:nvPr/>
              </p:nvSpPr>
              <p:spPr>
                <a:xfrm>
                  <a:off x="725409" y="928288"/>
                  <a:ext cx="2130923" cy="7079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3280"/>
                  <a:r>
                    <a:rPr lang="ru-RU" sz="3995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ru-RU" sz="1598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3995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000 </a:t>
                  </a: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4741AFAF-197D-38C5-B557-55D215E8EDE6}"/>
                    </a:ext>
                  </a:extLst>
                </p:cNvPr>
                <p:cNvSpPr txBox="1"/>
                <p:nvPr/>
              </p:nvSpPr>
              <p:spPr>
                <a:xfrm>
                  <a:off x="1973729" y="1027977"/>
                  <a:ext cx="844501" cy="246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3280"/>
                  <a:r>
                    <a:rPr lang="ru-RU" sz="999" b="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рублей         </a:t>
                  </a:r>
                  <a:endParaRPr lang="ru-RU" sz="999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FCD8D3F6-A787-900C-4388-4EB51DD31A89}"/>
                </a:ext>
              </a:extLst>
            </p:cNvPr>
            <p:cNvCxnSpPr>
              <a:cxnSpLocks/>
            </p:cNvCxnSpPr>
            <p:nvPr/>
          </p:nvCxnSpPr>
          <p:spPr>
            <a:xfrm>
              <a:off x="1729656" y="2912711"/>
              <a:ext cx="486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3D8DF258-A405-B4A6-EB0A-0AF4BE421ED1}"/>
                </a:ext>
              </a:extLst>
            </p:cNvPr>
            <p:cNvSpPr/>
            <p:nvPr/>
          </p:nvSpPr>
          <p:spPr>
            <a:xfrm>
              <a:off x="889248" y="2568516"/>
              <a:ext cx="790801" cy="792000"/>
            </a:xfrm>
            <a:prstGeom prst="roundRect">
              <a:avLst>
                <a:gd name="adj" fmla="val 5440"/>
              </a:avLst>
            </a:prstGeom>
            <a:solidFill>
              <a:srgbClr val="7951B1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80"/>
              <a:endParaRPr lang="ru-RU" sz="11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0BD9F247-31DC-21BB-80C4-1F417ED7DC82}"/>
                </a:ext>
              </a:extLst>
            </p:cNvPr>
            <p:cNvSpPr txBox="1"/>
            <p:nvPr/>
          </p:nvSpPr>
          <p:spPr>
            <a:xfrm>
              <a:off x="867477" y="2666490"/>
              <a:ext cx="1049713" cy="246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999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Менеджер</a:t>
              </a:r>
              <a:endParaRPr lang="ru-RU" sz="9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DAF155B-4149-1EF7-1D69-9C3B5393D5E0}"/>
                </a:ext>
              </a:extLst>
            </p:cNvPr>
            <p:cNvSpPr txBox="1"/>
            <p:nvPr/>
          </p:nvSpPr>
          <p:spPr>
            <a:xfrm>
              <a:off x="849774" y="2797426"/>
              <a:ext cx="830276" cy="461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2397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2397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B431507-230B-3F8D-B1CF-7D590F847258}"/>
                </a:ext>
              </a:extLst>
            </p:cNvPr>
            <p:cNvSpPr txBox="1"/>
            <p:nvPr/>
          </p:nvSpPr>
          <p:spPr>
            <a:xfrm>
              <a:off x="1207031" y="2861142"/>
              <a:ext cx="360432" cy="254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3280"/>
              <a:r>
                <a:rPr lang="ru-RU" sz="1049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104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494012C5-98FC-D6F3-FF53-7957E9DA1898}"/>
                </a:ext>
              </a:extLst>
            </p:cNvPr>
            <p:cNvGrpSpPr/>
            <p:nvPr/>
          </p:nvGrpSpPr>
          <p:grpSpPr>
            <a:xfrm>
              <a:off x="5334827" y="4368641"/>
              <a:ext cx="2441816" cy="713241"/>
              <a:chOff x="5231579" y="4316632"/>
              <a:chExt cx="2441816" cy="713241"/>
            </a:xfrm>
          </p:grpSpPr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4FE2336E-3904-4414-DF1A-2C361BF2457E}"/>
                  </a:ext>
                </a:extLst>
              </p:cNvPr>
              <p:cNvSpPr/>
              <p:nvPr/>
            </p:nvSpPr>
            <p:spPr>
              <a:xfrm>
                <a:off x="5231579" y="4316632"/>
                <a:ext cx="2268000" cy="713136"/>
              </a:xfrm>
              <a:prstGeom prst="roundRect">
                <a:avLst>
                  <a:gd name="adj" fmla="val 5440"/>
                </a:avLst>
              </a:prstGeom>
              <a:solidFill>
                <a:srgbClr val="9E7CD2"/>
              </a:solidFill>
              <a:ln w="57150">
                <a:noFill/>
              </a:ln>
              <a:effectLst>
                <a:outerShdw dist="101600" dir="8100000" algn="tr" rotWithShape="0">
                  <a:srgbClr val="7951B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1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C2E15831-869F-A500-0FD0-261086C78701}"/>
                  </a:ext>
                </a:extLst>
              </p:cNvPr>
              <p:cNvGrpSpPr/>
              <p:nvPr/>
            </p:nvGrpSpPr>
            <p:grpSpPr>
              <a:xfrm>
                <a:off x="5302009" y="4321883"/>
                <a:ext cx="2371386" cy="707990"/>
                <a:chOff x="725409" y="928288"/>
                <a:chExt cx="2371386" cy="707990"/>
              </a:xfrm>
            </p:grpSpPr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671DBDFB-FEA9-4704-2C12-DFFFCA886606}"/>
                    </a:ext>
                  </a:extLst>
                </p:cNvPr>
                <p:cNvSpPr txBox="1"/>
                <p:nvPr/>
              </p:nvSpPr>
              <p:spPr>
                <a:xfrm>
                  <a:off x="725409" y="928288"/>
                  <a:ext cx="2130923" cy="7079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3280"/>
                  <a:r>
                    <a:rPr lang="ru-RU" sz="3995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  <a:r>
                    <a:rPr lang="ru-RU" sz="1598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3995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000 </a:t>
                  </a: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3536624F-6392-EA80-0788-AA0A747C4C3E}"/>
                    </a:ext>
                  </a:extLst>
                </p:cNvPr>
                <p:cNvSpPr txBox="1"/>
                <p:nvPr/>
              </p:nvSpPr>
              <p:spPr>
                <a:xfrm>
                  <a:off x="2252293" y="1027977"/>
                  <a:ext cx="844502" cy="246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3280"/>
                  <a:r>
                    <a:rPr lang="ru-RU" sz="999" b="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рублей         </a:t>
                  </a:r>
                  <a:endParaRPr lang="ru-RU" sz="999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7C8737D4-5980-CB90-F2D4-AA5B6C649373}"/>
                </a:ext>
              </a:extLst>
            </p:cNvPr>
            <p:cNvCxnSpPr>
              <a:cxnSpLocks/>
            </p:cNvCxnSpPr>
            <p:nvPr/>
          </p:nvCxnSpPr>
          <p:spPr>
            <a:xfrm>
              <a:off x="1744354" y="4754544"/>
              <a:ext cx="180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C4129C0D-D0B5-3EFB-F22C-38D9352E099A}"/>
                </a:ext>
              </a:extLst>
            </p:cNvPr>
            <p:cNvGrpSpPr/>
            <p:nvPr/>
          </p:nvGrpSpPr>
          <p:grpSpPr>
            <a:xfrm>
              <a:off x="873998" y="4358544"/>
              <a:ext cx="1057328" cy="792000"/>
              <a:chOff x="859462" y="4316632"/>
              <a:chExt cx="1057328" cy="792000"/>
            </a:xfrm>
          </p:grpSpPr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8DC05B7E-664D-A832-8DB7-79B24AEC6E28}"/>
                  </a:ext>
                </a:extLst>
              </p:cNvPr>
              <p:cNvSpPr/>
              <p:nvPr/>
            </p:nvSpPr>
            <p:spPr>
              <a:xfrm>
                <a:off x="874712" y="4316632"/>
                <a:ext cx="790801" cy="792000"/>
              </a:xfrm>
              <a:prstGeom prst="roundRect">
                <a:avLst>
                  <a:gd name="adj" fmla="val 5440"/>
                </a:avLst>
              </a:prstGeom>
              <a:solidFill>
                <a:srgbClr val="7951B1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1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1FD54C88-0B99-71F2-7D37-C8527F9E2B2C}"/>
                  </a:ext>
                </a:extLst>
              </p:cNvPr>
              <p:cNvSpPr txBox="1"/>
              <p:nvPr/>
            </p:nvSpPr>
            <p:spPr>
              <a:xfrm>
                <a:off x="867077" y="4732263"/>
                <a:ext cx="1049713" cy="246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999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выше</a:t>
                </a:r>
                <a:endParaRPr lang="ru-RU" sz="999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BB98F021-C8CD-35E5-F855-2454B827CFD6}"/>
                  </a:ext>
                </a:extLst>
              </p:cNvPr>
              <p:cNvSpPr txBox="1"/>
              <p:nvPr/>
            </p:nvSpPr>
            <p:spPr>
              <a:xfrm>
                <a:off x="859462" y="4382036"/>
                <a:ext cx="830276" cy="461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2397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  <a:endParaRPr lang="ru-RU" sz="2397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FB7D076-C916-486B-D4C9-FCF166490194}"/>
                  </a:ext>
                </a:extLst>
              </p:cNvPr>
              <p:cNvSpPr txBox="1"/>
              <p:nvPr/>
            </p:nvSpPr>
            <p:spPr>
              <a:xfrm>
                <a:off x="1216721" y="4445752"/>
                <a:ext cx="360432" cy="254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3280"/>
                <a:r>
                  <a:rPr lang="ru-RU" sz="1049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104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D0EBDFC-B89C-B493-4578-6B2718D1DBB8}"/>
                </a:ext>
              </a:extLst>
            </p:cNvPr>
            <p:cNvGrpSpPr/>
            <p:nvPr/>
          </p:nvGrpSpPr>
          <p:grpSpPr>
            <a:xfrm>
              <a:off x="2342914" y="3852164"/>
              <a:ext cx="2268000" cy="713241"/>
              <a:chOff x="2427814" y="2572270"/>
              <a:chExt cx="2268000" cy="713241"/>
            </a:xfrm>
          </p:grpSpPr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B3A82F24-D761-D09E-582B-D1C8E6DE0DE8}"/>
                  </a:ext>
                </a:extLst>
              </p:cNvPr>
              <p:cNvSpPr/>
              <p:nvPr/>
            </p:nvSpPr>
            <p:spPr>
              <a:xfrm>
                <a:off x="2427814" y="2572270"/>
                <a:ext cx="2268000" cy="713136"/>
              </a:xfrm>
              <a:prstGeom prst="roundRect">
                <a:avLst>
                  <a:gd name="adj" fmla="val 5440"/>
                </a:avLst>
              </a:prstGeom>
              <a:solidFill>
                <a:srgbClr val="9E7CD2"/>
              </a:solidFill>
              <a:ln w="57150">
                <a:noFill/>
              </a:ln>
              <a:effectLst>
                <a:outerShdw dist="101600" dir="8100000" algn="tr" rotWithShape="0">
                  <a:srgbClr val="7951B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1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4ABCF4A3-407E-AA60-DD0B-C0994082F0A5}"/>
                  </a:ext>
                </a:extLst>
              </p:cNvPr>
              <p:cNvGrpSpPr/>
              <p:nvPr/>
            </p:nvGrpSpPr>
            <p:grpSpPr>
              <a:xfrm>
                <a:off x="2498245" y="2577521"/>
                <a:ext cx="2130923" cy="707990"/>
                <a:chOff x="725409" y="928288"/>
                <a:chExt cx="2130923" cy="707990"/>
              </a:xfrm>
            </p:grpSpPr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DCAD8759-C2C9-6F22-C96A-529D63F15804}"/>
                    </a:ext>
                  </a:extLst>
                </p:cNvPr>
                <p:cNvSpPr txBox="1"/>
                <p:nvPr/>
              </p:nvSpPr>
              <p:spPr>
                <a:xfrm>
                  <a:off x="725409" y="928288"/>
                  <a:ext cx="2130923" cy="7079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3280"/>
                  <a:r>
                    <a:rPr lang="ru-RU" sz="3995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r>
                    <a:rPr lang="ru-RU" sz="1598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3995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000 </a:t>
                  </a:r>
                </a:p>
              </p:txBody>
            </p: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1C673D49-7A9D-A901-8983-D9AC5E1F38CC}"/>
                    </a:ext>
                  </a:extLst>
                </p:cNvPr>
                <p:cNvSpPr txBox="1"/>
                <p:nvPr/>
              </p:nvSpPr>
              <p:spPr>
                <a:xfrm>
                  <a:off x="1973729" y="1027977"/>
                  <a:ext cx="844501" cy="246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3280"/>
                  <a:r>
                    <a:rPr lang="ru-RU" sz="999" b="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рублей         </a:t>
                  </a:r>
                  <a:endParaRPr lang="ru-RU" sz="999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0F20F65-95B5-18F2-EA43-9790D8452460}"/>
                </a:ext>
              </a:extLst>
            </p:cNvPr>
            <p:cNvGrpSpPr/>
            <p:nvPr/>
          </p:nvGrpSpPr>
          <p:grpSpPr>
            <a:xfrm>
              <a:off x="2342914" y="4857821"/>
              <a:ext cx="2417596" cy="713241"/>
              <a:chOff x="2415904" y="4506465"/>
              <a:chExt cx="2417596" cy="713241"/>
            </a:xfrm>
          </p:grpSpPr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7C99F3F9-DE5F-BB38-7020-C303B3A28AA4}"/>
                  </a:ext>
                </a:extLst>
              </p:cNvPr>
              <p:cNvSpPr/>
              <p:nvPr/>
            </p:nvSpPr>
            <p:spPr>
              <a:xfrm>
                <a:off x="2415904" y="4506465"/>
                <a:ext cx="2268000" cy="713136"/>
              </a:xfrm>
              <a:prstGeom prst="roundRect">
                <a:avLst>
                  <a:gd name="adj" fmla="val 5440"/>
                </a:avLst>
              </a:prstGeom>
              <a:solidFill>
                <a:srgbClr val="9E7CD2"/>
              </a:solidFill>
              <a:ln w="57150">
                <a:noFill/>
              </a:ln>
              <a:effectLst>
                <a:outerShdw dist="101600" dir="8100000" algn="tr" rotWithShape="0">
                  <a:srgbClr val="7951B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80"/>
                <a:endParaRPr lang="ru-RU" sz="11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1D8643EE-6058-240E-BE10-DC219830C3E8}"/>
                  </a:ext>
                </a:extLst>
              </p:cNvPr>
              <p:cNvGrpSpPr/>
              <p:nvPr/>
            </p:nvGrpSpPr>
            <p:grpSpPr>
              <a:xfrm>
                <a:off x="2486335" y="4511716"/>
                <a:ext cx="2347165" cy="707990"/>
                <a:chOff x="725409" y="928288"/>
                <a:chExt cx="2347165" cy="707990"/>
              </a:xfrm>
            </p:grpSpPr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F0105EF8-A938-0557-A90C-DD173ED96934}"/>
                    </a:ext>
                  </a:extLst>
                </p:cNvPr>
                <p:cNvSpPr txBox="1"/>
                <p:nvPr/>
              </p:nvSpPr>
              <p:spPr>
                <a:xfrm>
                  <a:off x="725409" y="928288"/>
                  <a:ext cx="2130922" cy="7079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3280"/>
                  <a:r>
                    <a:rPr lang="ru-RU" sz="3995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r>
                    <a:rPr lang="ru-RU" sz="1598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3995" b="1">
                      <a:solidFill>
                        <a:prstClr val="white"/>
                      </a:solidFill>
                      <a:effectLst>
                        <a:outerShdw dist="38100" dir="8100000" algn="tr" rotWithShape="0">
                          <a:srgbClr val="FFC000"/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000 </a:t>
                  </a:r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28E2CBD5-128C-794E-47E0-74FDA325AAEC}"/>
                    </a:ext>
                  </a:extLst>
                </p:cNvPr>
                <p:cNvSpPr txBox="1"/>
                <p:nvPr/>
              </p:nvSpPr>
              <p:spPr>
                <a:xfrm>
                  <a:off x="2228071" y="1027977"/>
                  <a:ext cx="844503" cy="246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913280"/>
                  <a:r>
                    <a:rPr lang="ru-RU" sz="999" b="1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рублей         </a:t>
                  </a:r>
                  <a:endParaRPr lang="ru-RU" sz="999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D0554F81-7E89-5617-8D9E-D78FF4E9F2F0}"/>
                </a:ext>
              </a:extLst>
            </p:cNvPr>
            <p:cNvSpPr txBox="1"/>
            <p:nvPr/>
          </p:nvSpPr>
          <p:spPr>
            <a:xfrm>
              <a:off x="2342913" y="4608190"/>
              <a:ext cx="2268002" cy="261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3280"/>
              <a:r>
                <a:rPr lang="ru-RU" sz="1099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и/или</a:t>
              </a:r>
              <a:endParaRPr lang="ru-RU" sz="1099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Left Bracket 178">
              <a:extLst>
                <a:ext uri="{FF2B5EF4-FFF2-40B4-BE49-F238E27FC236}">
                  <a16:creationId xmlns:a16="http://schemas.microsoft.com/office/drawing/2014/main" id="{E45DAB96-3113-2D14-E2DF-08B95E2D6E7E}"/>
                </a:ext>
              </a:extLst>
            </p:cNvPr>
            <p:cNvSpPr/>
            <p:nvPr/>
          </p:nvSpPr>
          <p:spPr>
            <a:xfrm>
              <a:off x="1947388" y="4211358"/>
              <a:ext cx="268268" cy="1086373"/>
            </a:xfrm>
            <a:prstGeom prst="leftBracket">
              <a:avLst>
                <a:gd name="adj" fmla="val 0"/>
              </a:avLst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280"/>
              <a:endParaRPr lang="ru-RU" sz="179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9EEAD1E1-A320-A20B-A7BE-4A146861ED64}"/>
                </a:ext>
              </a:extLst>
            </p:cNvPr>
            <p:cNvCxnSpPr>
              <a:cxnSpLocks/>
            </p:cNvCxnSpPr>
            <p:nvPr/>
          </p:nvCxnSpPr>
          <p:spPr>
            <a:xfrm>
              <a:off x="1730960" y="1957965"/>
              <a:ext cx="486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282DE557-664C-28B9-1BF3-372FFCFB4CEE}"/>
                </a:ext>
              </a:extLst>
            </p:cNvPr>
            <p:cNvCxnSpPr>
              <a:cxnSpLocks/>
            </p:cNvCxnSpPr>
            <p:nvPr/>
          </p:nvCxnSpPr>
          <p:spPr>
            <a:xfrm>
              <a:off x="1729486" y="980187"/>
              <a:ext cx="486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Left Bracket 185">
              <a:extLst>
                <a:ext uri="{FF2B5EF4-FFF2-40B4-BE49-F238E27FC236}">
                  <a16:creationId xmlns:a16="http://schemas.microsoft.com/office/drawing/2014/main" id="{45965367-C739-3071-3951-4287447FE86D}"/>
                </a:ext>
              </a:extLst>
            </p:cNvPr>
            <p:cNvSpPr/>
            <p:nvPr/>
          </p:nvSpPr>
          <p:spPr>
            <a:xfrm flipH="1">
              <a:off x="4674469" y="4211358"/>
              <a:ext cx="268268" cy="1086373"/>
            </a:xfrm>
            <a:prstGeom prst="leftBracket">
              <a:avLst>
                <a:gd name="adj" fmla="val 0"/>
              </a:avLst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280"/>
              <a:endParaRPr lang="ru-RU" sz="179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591678BB-CB0B-4A63-DF96-34E2CA28CEBA}"/>
                </a:ext>
              </a:extLst>
            </p:cNvPr>
            <p:cNvCxnSpPr>
              <a:cxnSpLocks/>
            </p:cNvCxnSpPr>
            <p:nvPr/>
          </p:nvCxnSpPr>
          <p:spPr>
            <a:xfrm>
              <a:off x="4982643" y="4754544"/>
              <a:ext cx="216000" cy="0"/>
            </a:xfrm>
            <a:prstGeom prst="straightConnector1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Plus Sign 188">
            <a:extLst>
              <a:ext uri="{FF2B5EF4-FFF2-40B4-BE49-F238E27FC236}">
                <a16:creationId xmlns:a16="http://schemas.microsoft.com/office/drawing/2014/main" id="{A65FBADE-1B29-C144-741A-5F3DF34D84BC}"/>
              </a:ext>
            </a:extLst>
          </p:cNvPr>
          <p:cNvSpPr/>
          <p:nvPr/>
        </p:nvSpPr>
        <p:spPr>
          <a:xfrm>
            <a:off x="11413985" y="264620"/>
            <a:ext cx="359556" cy="359556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190" name="Plus Sign 189">
            <a:extLst>
              <a:ext uri="{FF2B5EF4-FFF2-40B4-BE49-F238E27FC236}">
                <a16:creationId xmlns:a16="http://schemas.microsoft.com/office/drawing/2014/main" id="{C9569384-E69D-A744-72C1-D4A839557159}"/>
              </a:ext>
            </a:extLst>
          </p:cNvPr>
          <p:cNvSpPr/>
          <p:nvPr/>
        </p:nvSpPr>
        <p:spPr>
          <a:xfrm>
            <a:off x="6772767" y="2665894"/>
            <a:ext cx="287645" cy="287645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191" name="Plus Sign 190">
            <a:extLst>
              <a:ext uri="{FF2B5EF4-FFF2-40B4-BE49-F238E27FC236}">
                <a16:creationId xmlns:a16="http://schemas.microsoft.com/office/drawing/2014/main" id="{6F69AF9F-D5A8-A88C-A419-FB85DDA3BF02}"/>
              </a:ext>
            </a:extLst>
          </p:cNvPr>
          <p:cNvSpPr/>
          <p:nvPr/>
        </p:nvSpPr>
        <p:spPr>
          <a:xfrm>
            <a:off x="5329453" y="1260166"/>
            <a:ext cx="323600" cy="323600"/>
          </a:xfrm>
          <a:prstGeom prst="mathPlus">
            <a:avLst>
              <a:gd name="adj1" fmla="val 13427"/>
            </a:avLst>
          </a:prstGeom>
          <a:solidFill>
            <a:srgbClr val="795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9699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7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55E4E1-1C53-1187-69D4-9A45DB25E884}"/>
              </a:ext>
            </a:extLst>
          </p:cNvPr>
          <p:cNvSpPr txBox="1"/>
          <p:nvPr/>
        </p:nvSpPr>
        <p:spPr>
          <a:xfrm>
            <a:off x="3031971" y="2739587"/>
            <a:ext cx="6128058" cy="92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280"/>
            <a:r>
              <a:rPr lang="ru-RU" sz="539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endParaRPr lang="ru-RU" sz="539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657A0F99-4B57-A624-7342-29677B73C6E7}"/>
              </a:ext>
            </a:extLst>
          </p:cNvPr>
          <p:cNvSpPr/>
          <p:nvPr/>
        </p:nvSpPr>
        <p:spPr>
          <a:xfrm>
            <a:off x="10254731" y="5055581"/>
            <a:ext cx="359556" cy="359556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AB9F1BDF-68F7-B4AA-27DF-6E4C7B68AAA1}"/>
              </a:ext>
            </a:extLst>
          </p:cNvPr>
          <p:cNvSpPr/>
          <p:nvPr/>
        </p:nvSpPr>
        <p:spPr>
          <a:xfrm>
            <a:off x="1564982" y="3773665"/>
            <a:ext cx="287645" cy="287645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EAA0230A-D9B1-78EF-179F-6C2E6A1A4EA5}"/>
              </a:ext>
            </a:extLst>
          </p:cNvPr>
          <p:cNvSpPr/>
          <p:nvPr/>
        </p:nvSpPr>
        <p:spPr>
          <a:xfrm>
            <a:off x="3896719" y="1018486"/>
            <a:ext cx="323600" cy="323600"/>
          </a:xfrm>
          <a:prstGeom prst="mathPlus">
            <a:avLst>
              <a:gd name="adj1" fmla="val 13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80"/>
            <a:endParaRPr lang="ru-RU" sz="1798">
              <a:solidFill>
                <a:srgbClr val="7951B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8046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FC75B63A-2C6A-2C54-E9DC-11CACDC74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58974"/>
              </p:ext>
            </p:extLst>
          </p:nvPr>
        </p:nvGraphicFramePr>
        <p:xfrm>
          <a:off x="717841" y="634712"/>
          <a:ext cx="10664360" cy="4988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480">
                  <a:extLst>
                    <a:ext uri="{9D8B030D-6E8A-4147-A177-3AD203B41FA5}">
                      <a16:colId xmlns:a16="http://schemas.microsoft.com/office/drawing/2014/main" val="2171220976"/>
                    </a:ext>
                  </a:extLst>
                </a:gridCol>
                <a:gridCol w="1523480">
                  <a:extLst>
                    <a:ext uri="{9D8B030D-6E8A-4147-A177-3AD203B41FA5}">
                      <a16:colId xmlns:a16="http://schemas.microsoft.com/office/drawing/2014/main" val="974156325"/>
                    </a:ext>
                  </a:extLst>
                </a:gridCol>
                <a:gridCol w="1523480">
                  <a:extLst>
                    <a:ext uri="{9D8B030D-6E8A-4147-A177-3AD203B41FA5}">
                      <a16:colId xmlns:a16="http://schemas.microsoft.com/office/drawing/2014/main" val="3086375086"/>
                    </a:ext>
                  </a:extLst>
                </a:gridCol>
                <a:gridCol w="1523480">
                  <a:extLst>
                    <a:ext uri="{9D8B030D-6E8A-4147-A177-3AD203B41FA5}">
                      <a16:colId xmlns:a16="http://schemas.microsoft.com/office/drawing/2014/main" val="1564624873"/>
                    </a:ext>
                  </a:extLst>
                </a:gridCol>
                <a:gridCol w="1523480">
                  <a:extLst>
                    <a:ext uri="{9D8B030D-6E8A-4147-A177-3AD203B41FA5}">
                      <a16:colId xmlns:a16="http://schemas.microsoft.com/office/drawing/2014/main" val="1820316860"/>
                    </a:ext>
                  </a:extLst>
                </a:gridCol>
                <a:gridCol w="1523480">
                  <a:extLst>
                    <a:ext uri="{9D8B030D-6E8A-4147-A177-3AD203B41FA5}">
                      <a16:colId xmlns:a16="http://schemas.microsoft.com/office/drawing/2014/main" val="233942246"/>
                    </a:ext>
                  </a:extLst>
                </a:gridCol>
                <a:gridCol w="1523480">
                  <a:extLst>
                    <a:ext uri="{9D8B030D-6E8A-4147-A177-3AD203B41FA5}">
                      <a16:colId xmlns:a16="http://schemas.microsoft.com/office/drawing/2014/main" val="1143658585"/>
                    </a:ext>
                  </a:extLst>
                </a:gridCol>
              </a:tblGrid>
              <a:tr h="428217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1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План на каталог №5 2023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5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117874"/>
                  </a:ext>
                </a:extLst>
              </a:tr>
              <a:tr h="20688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Уровень ОС </a:t>
                      </a:r>
                      <a:b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кат 4.2023</a:t>
                      </a:r>
                      <a:b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 отрывом минимум в один %-</a:t>
                      </a:r>
                      <a:r>
                        <a:rPr lang="ru-RU" sz="1600" err="1">
                          <a:solidFill>
                            <a:schemeClr val="tx1"/>
                          </a:solidFill>
                          <a:effectLst/>
                        </a:rPr>
                        <a:t>ный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 уровень от Партнеров 1-ой линии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913088"/>
                  </a:ext>
                </a:extLst>
              </a:tr>
              <a:tr h="1407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ОС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каталоге №4 2023 с отрывом минимум в один %-ный уровень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Партнёров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1-ой линии</a:t>
                      </a: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Уровень ОС (отрыв не важен)</a:t>
                      </a: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Прирост ББ ПГ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сравнению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ББ ПГ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каталоге №4 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 50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ББ в ПГ</a:t>
                      </a: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Лично приглашенные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 50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ББ</a:t>
                      </a: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Личные ББ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Бонус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7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39678"/>
                  </a:ext>
                </a:extLst>
              </a:tr>
              <a:tr h="490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12%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+100 ББ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4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150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2 000 рублей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078298"/>
                  </a:ext>
                </a:extLst>
              </a:tr>
              <a:tr h="490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15%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+200 ББ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7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150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3 000 </a:t>
                      </a:r>
                      <a:r>
                        <a:rPr lang="ru-RU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рублей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26551"/>
                  </a:ext>
                </a:extLst>
              </a:tr>
              <a:tr h="490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18%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18%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+300 ББ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10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150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4 000 </a:t>
                      </a:r>
                      <a:r>
                        <a:rPr lang="ru-RU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рублей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82086"/>
                  </a:ext>
                </a:extLst>
              </a:tr>
              <a:tr h="490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22%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22%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+300 ББ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15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150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5 000 </a:t>
                      </a:r>
                      <a:r>
                        <a:rPr lang="ru-RU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рублей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99755"/>
                  </a:ext>
                </a:extLst>
              </a:tr>
              <a:tr h="490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22%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22%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+800 ББ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-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150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10 000 </a:t>
                      </a:r>
                      <a:r>
                        <a:rPr lang="ru-RU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рублей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33079"/>
                  </a:ext>
                </a:extLst>
              </a:tr>
              <a:tr h="490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22%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22%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+800 ББ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15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</a:t>
                      </a: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150</a:t>
                      </a:r>
                      <a:endParaRPr lang="ru-RU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15 000 </a:t>
                      </a:r>
                      <a:r>
                        <a:rPr lang="ru-RU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рублей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95" marR="684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82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6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B318F4-F43A-8120-5FDA-65B114055EC0}"/>
              </a:ext>
            </a:extLst>
          </p:cNvPr>
          <p:cNvSpPr txBox="1"/>
          <p:nvPr/>
        </p:nvSpPr>
        <p:spPr>
          <a:xfrm>
            <a:off x="6014" y="624177"/>
            <a:ext cx="12178469" cy="461217"/>
          </a:xfrm>
          <a:prstGeom prst="rect">
            <a:avLst/>
          </a:prstGeom>
          <a:solidFill>
            <a:srgbClr val="7951B1"/>
          </a:solidFill>
        </p:spPr>
        <p:txBody>
          <a:bodyPr wrap="square" rtlCol="0">
            <a:spAutoFit/>
          </a:bodyPr>
          <a:lstStyle/>
          <a:p>
            <a:pPr algn="ctr" defTabSz="1216215">
              <a:defRPr/>
            </a:pPr>
            <a:r>
              <a:rPr lang="ru-RU" sz="2397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Менеджеры</a:t>
            </a:r>
          </a:p>
        </p:txBody>
      </p:sp>
      <p:graphicFrame>
        <p:nvGraphicFramePr>
          <p:cNvPr id="8" name="Таблица 12">
            <a:extLst>
              <a:ext uri="{FF2B5EF4-FFF2-40B4-BE49-F238E27FC236}">
                <a16:creationId xmlns:a16="http://schemas.microsoft.com/office/drawing/2014/main" id="{5A173568-A733-0359-3962-682088344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67140"/>
              </p:ext>
            </p:extLst>
          </p:nvPr>
        </p:nvGraphicFramePr>
        <p:xfrm>
          <a:off x="717840" y="1728304"/>
          <a:ext cx="10664360" cy="33144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32872">
                  <a:extLst>
                    <a:ext uri="{9D8B030D-6E8A-4147-A177-3AD203B41FA5}">
                      <a16:colId xmlns:a16="http://schemas.microsoft.com/office/drawing/2014/main" val="2244267071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2876959730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3296767357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138724119"/>
                    </a:ext>
                  </a:extLst>
                </a:gridCol>
                <a:gridCol w="2132872">
                  <a:extLst>
                    <a:ext uri="{9D8B030D-6E8A-4147-A177-3AD203B41FA5}">
                      <a16:colId xmlns:a16="http://schemas.microsoft.com/office/drawing/2014/main" val="2679176583"/>
                    </a:ext>
                  </a:extLst>
                </a:gridCol>
              </a:tblGrid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 №1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Пример №2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099692"/>
                  </a:ext>
                </a:extLst>
              </a:tr>
              <a:tr h="431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№4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Каталог №5</a:t>
                      </a:r>
                    </a:p>
                  </a:txBody>
                  <a:tcPr marL="121621" marR="121621" marT="60810" marB="60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71525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уровень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83767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Отрыв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001890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ПГ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1 900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2 000 ББ (</a:t>
                      </a:r>
                      <a:r>
                        <a:rPr lang="ru-RU" sz="1500" kern="1200" dirty="0">
                          <a:solidFill>
                            <a:srgbClr val="70AD4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+100 ББ</a:t>
                      </a: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4800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5 000 ББ (</a:t>
                      </a:r>
                      <a:r>
                        <a:rPr lang="ru-RU" sz="1500" kern="1200" dirty="0">
                          <a:solidFill>
                            <a:srgbClr val="70AD4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+200 ББ</a:t>
                      </a: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044059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ББ в ПГ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2266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962293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Личные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ББ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479694"/>
                  </a:ext>
                </a:extLst>
              </a:tr>
              <a:tr h="344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Бонус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2 000 рублей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9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1770" marR="121770" marT="60885" marB="608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3 000 рублей</a:t>
                      </a:r>
                    </a:p>
                  </a:txBody>
                  <a:tcPr marL="121621" marR="121621" marT="60810" marB="60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024606"/>
                  </a:ext>
                </a:extLst>
              </a:tr>
            </a:tbl>
          </a:graphicData>
        </a:graphic>
      </p:graphicFrame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8E3DFDB-4AEC-4628-4274-F65EF3F42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24" y="4711211"/>
            <a:ext cx="292247" cy="29224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143BA59-B0F5-EF70-009A-CA98FACA2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586" y="4711211"/>
            <a:ext cx="292247" cy="2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2CA632CF65D542A6D0A7AA6BE9C5CC" ma:contentTypeVersion="2" ma:contentTypeDescription="Create a new document." ma:contentTypeScope="" ma:versionID="92edd06a6ac3ee027db68cca34c822bf">
  <xsd:schema xmlns:xsd="http://www.w3.org/2001/XMLSchema" xmlns:xs="http://www.w3.org/2001/XMLSchema" xmlns:p="http://schemas.microsoft.com/office/2006/metadata/properties" xmlns:ns2="3189a8df-15d5-404e-b68a-3affe4c86cd1" targetNamespace="http://schemas.microsoft.com/office/2006/metadata/properties" ma:root="true" ma:fieldsID="20429db7abd81d60e3ba8dfbcace63f3" ns2:_="">
    <xsd:import namespace="3189a8df-15d5-404e-b68a-3affe4c86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9a8df-15d5-404e-b68a-3affe4c86c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D81029-95E2-438E-8A48-F2810F6BC18B}">
  <ds:schemaRefs>
    <ds:schemaRef ds:uri="3189a8df-15d5-404e-b68a-3affe4c86c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2F5D3E-2A9D-455A-AB92-7218FA9A2C5A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3189a8df-15d5-404e-b68a-3affe4c86cd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B8AC849-805E-431B-AA66-2A0352C38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1412</Words>
  <Application>Microsoft Office PowerPoint</Application>
  <PresentationFormat>Widescreen</PresentationFormat>
  <Paragraphs>411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Программа для Партнёров бренда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Бонусная программа  для Партнёров бренда с уровня 9% и выше</dc:title>
  <dc:creator>Kozachenko, Masha</dc:creator>
  <cp:lastModifiedBy>Kozachenko, Masha</cp:lastModifiedBy>
  <cp:revision>11</cp:revision>
  <dcterms:created xsi:type="dcterms:W3CDTF">2023-03-24T13:34:37Z</dcterms:created>
  <dcterms:modified xsi:type="dcterms:W3CDTF">2023-03-31T12:27:02Z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2023-03-24T13:34:37Z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ActionId">
    <vt:lpwstr>3cab93e8-c812-4c7d-a0b8-5b8ad0fea57f</vt:lpwstr>
  </property>
  <property fmtid="{D5CDD505-2E9C-101B-9397-08002B2CF9AE}" pid="8" name="MSIP_Label_b029aa55-c717-49c7-96ad-42e953bc7712_ContentBits">
    <vt:lpwstr>0</vt:lpwstr>
  </property>
  <property fmtid="{D5CDD505-2E9C-101B-9397-08002B2CF9AE}" pid="9" name="ContentTypeId">
    <vt:lpwstr>0x010100F82CA632CF65D542A6D0A7AA6BE9C5CC</vt:lpwstr>
  </property>
</Properties>
</file>