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68" r:id="rId15"/>
    <p:sldId id="270" r:id="rId16"/>
    <p:sldId id="272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002F7C"/>
    <a:srgbClr val="002D7C"/>
    <a:srgbClr val="A0B8D6"/>
    <a:srgbClr val="A0B4D6"/>
    <a:srgbClr val="002D72"/>
    <a:srgbClr val="D9DBBD"/>
    <a:srgbClr val="A7BCD6"/>
    <a:srgbClr val="005500"/>
    <a:srgbClr val="BAC5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4AC3A2-8BAC-4ED6-B4E0-93FAF9FB6DC5}" v="83" dt="2021-04-14T18:12:20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91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85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15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894D-53F3-4060-AF7D-8EA07C655384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EB6D4-2874-4344-BACD-5B40B2FE3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22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F7F70-21DE-4C83-92F5-435E90FDCD2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A6133-5E02-4CB3-8CD2-79D67A7D8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3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page - Short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102140" y="0"/>
            <a:ext cx="4089859" cy="5734050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694" y="5985530"/>
            <a:ext cx="2022613" cy="380437"/>
          </a:xfrm>
          <a:prstGeom prst="rect">
            <a:avLst/>
          </a:prstGeom>
        </p:spPr>
      </p:pic>
      <p:pic>
        <p:nvPicPr>
          <p:cNvPr id="10" name="Picture 9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B6E32B09-66C8-C74B-A2D1-DE36C8ACD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0350"/>
            <a:ext cx="8102137" cy="659765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23A183D-87AF-5F4A-B98B-B1EFFF68D5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2640" y="459342"/>
            <a:ext cx="3262430" cy="222512"/>
          </a:xfrm>
        </p:spPr>
        <p:txBody>
          <a:bodyPr anchor="ctr"/>
          <a:lstStyle>
            <a:lvl1pPr marL="0" indent="0" algn="ctr">
              <a:buNone/>
              <a:defRPr sz="1200" cap="all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 dirty="0"/>
              <a:t>Add date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F60CDD-3C2B-0240-9CC8-8328C8651C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12397" y="1889498"/>
            <a:ext cx="3278952" cy="1615421"/>
          </a:xfrm>
        </p:spPr>
        <p:txBody>
          <a:bodyPr anchor="b">
            <a:noAutofit/>
          </a:bodyPr>
          <a:lstStyle>
            <a:lvl1pPr algn="ctr">
              <a:defRPr sz="4500" spc="-1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C381F6F-402F-864C-879C-2EEB5FA10D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12639" y="3579975"/>
            <a:ext cx="3298119" cy="1946227"/>
          </a:xfrm>
        </p:spPr>
        <p:txBody>
          <a:bodyPr>
            <a:noAutofit/>
          </a:bodyPr>
          <a:lstStyle>
            <a:lvl1pPr marL="0" indent="0" algn="ctr">
              <a:buNone/>
              <a:defRPr sz="1800" kern="200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90186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column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04E5E84-61D9-4543-97DF-D0085C31628F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628774"/>
            <a:ext cx="5336131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05007" y="1628774"/>
            <a:ext cx="5336131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857EB03A-9EE9-C14D-AC19-435A852ED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4F5A719-03F9-7E49-8D48-3C2491F4E95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0E0DD6-DDD2-9843-9F31-03F9D0EC0540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4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left (blue),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7650DEF-C72C-5247-A7CB-BC69F77E5F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5111999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3201E1-3BD4-4D45-9279-22B305FCA91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5111999" cy="36743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9AC762C-C225-9941-8049-5C36E6BC7D0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1384" y="1628775"/>
            <a:ext cx="2470702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E5102BE-ADC8-E647-A5D1-0B9BE5E6364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191798" y="1628775"/>
            <a:ext cx="2470702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0" name="Picture 9" descr="Two people sitting on a rock&#10;&#10;Description automatically generated">
            <a:extLst>
              <a:ext uri="{FF2B5EF4-FFF2-40B4-BE49-F238E27FC236}">
                <a16:creationId xmlns:a16="http://schemas.microsoft.com/office/drawing/2014/main" id="{A46F53F5-A066-DC4B-8B7C-4C6EB09827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14300"/>
            <a:ext cx="6095999" cy="619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67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left (white),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B302B5C-EB8B-D54F-A87F-D7589DACFEA6}"/>
              </a:ext>
            </a:extLst>
          </p:cNvPr>
          <p:cNvSpPr/>
          <p:nvPr userDrawn="1"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4" y="1628774"/>
            <a:ext cx="5112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E99BBE70-40B6-CF48-92FF-006F61C388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511200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33B9DA2-CDD2-E749-A957-5B852D72D65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511199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4E68E2-23A2-5F4F-A40F-522BA327E465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pic>
        <p:nvPicPr>
          <p:cNvPr id="18" name="Picture 17" descr="Two people sitting on a rock&#10;&#10;Description automatically generated">
            <a:extLst>
              <a:ext uri="{FF2B5EF4-FFF2-40B4-BE49-F238E27FC236}">
                <a16:creationId xmlns:a16="http://schemas.microsoft.com/office/drawing/2014/main" id="{329BB384-5AB3-404F-8DA0-5212D58FF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14300"/>
            <a:ext cx="6095999" cy="619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4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right (blue),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70BED4D-0F1C-014E-954E-90C954A30D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138" y="657225"/>
            <a:ext cx="511200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BB14A1-5452-EC49-9951-5084A9DA5EA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29138" y="1076357"/>
            <a:ext cx="511199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389852-51D7-344F-9BE1-7CF6D200A38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30022" y="1628775"/>
            <a:ext cx="2470702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AF9BE8-C19D-BC40-A9D0-FEA13759695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170436" y="1628775"/>
            <a:ext cx="2470702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2" name="Picture 11" descr="A person smiling and posing for the camera&#10;&#10;Description automatically generated">
            <a:extLst>
              <a:ext uri="{FF2B5EF4-FFF2-40B4-BE49-F238E27FC236}">
                <a16:creationId xmlns:a16="http://schemas.microsoft.com/office/drawing/2014/main" id="{DBDEF8EB-482D-3F46-B21B-E7B8DF464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" y="116558"/>
            <a:ext cx="6095107" cy="61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99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right (white),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6539A55-CF7B-594E-A38C-950DB58A7CF1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F43E315-FF6F-9349-AE8D-44D1E8648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53201" y="1628774"/>
            <a:ext cx="5087937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5AAC4EC4-D3E6-7845-9335-71BAD5C2B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138" y="657225"/>
            <a:ext cx="511200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48B5E09-C61B-0344-875D-5A16AB4811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29138" y="1076357"/>
            <a:ext cx="511199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pic>
        <p:nvPicPr>
          <p:cNvPr id="16" name="Picture 15" descr="A person smiling and posing for the camera&#10;&#10;Description automatically generated">
            <a:extLst>
              <a:ext uri="{FF2B5EF4-FFF2-40B4-BE49-F238E27FC236}">
                <a16:creationId xmlns:a16="http://schemas.microsoft.com/office/drawing/2014/main" id="{BD06A1C7-591B-1141-961B-535452E59D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" y="116558"/>
            <a:ext cx="6095107" cy="61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5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, two size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628774"/>
            <a:ext cx="5336131" cy="4105275"/>
          </a:xfrm>
        </p:spPr>
        <p:txBody>
          <a:bodyPr/>
          <a:lstStyle>
            <a:lvl1pPr marL="0" indent="0">
              <a:buFontTx/>
              <a:buNone/>
              <a:defRPr sz="3200"/>
            </a:lvl1pPr>
            <a:lvl2pPr marL="265112" indent="0">
              <a:buFontTx/>
              <a:buNone/>
              <a:defRPr sz="3200"/>
            </a:lvl2pPr>
            <a:lvl3pPr marL="501650" indent="0">
              <a:buFontTx/>
              <a:buNone/>
              <a:defRPr sz="3200"/>
            </a:lvl3pPr>
            <a:lvl4pPr marL="698500" indent="0">
              <a:buFontTx/>
              <a:buNone/>
              <a:defRPr sz="3200"/>
            </a:lvl4pPr>
            <a:lvl5pPr marL="944563" indent="0">
              <a:buFontTx/>
              <a:buNone/>
              <a:defRPr sz="3200"/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05007" y="1628774"/>
            <a:ext cx="5336131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DB045E2-BCA1-144B-861E-1E09F20F66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7BE081-5235-C240-B318-4E0C707B1F7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921066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columns, two size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F83E11E-3896-2B48-B670-655C6989AC7F}"/>
              </a:ext>
            </a:extLst>
          </p:cNvPr>
          <p:cNvSpPr/>
          <p:nvPr userDrawn="1"/>
        </p:nvSpPr>
        <p:spPr>
          <a:xfrm>
            <a:off x="0" y="1415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628774"/>
            <a:ext cx="5336131" cy="4105275"/>
          </a:xfrm>
        </p:spPr>
        <p:txBody>
          <a:bodyPr/>
          <a:lstStyle>
            <a:lvl1pPr marL="0" indent="0">
              <a:buNone/>
              <a:defRPr sz="3200"/>
            </a:lvl1pPr>
            <a:lvl2pPr marL="265112" indent="0">
              <a:buNone/>
              <a:defRPr sz="3200"/>
            </a:lvl2pPr>
            <a:lvl3pPr marL="501650" indent="0">
              <a:buNone/>
              <a:defRPr sz="3200"/>
            </a:lvl3pPr>
            <a:lvl4pPr marL="698500" indent="0">
              <a:buNone/>
              <a:defRPr sz="3200"/>
            </a:lvl4pPr>
            <a:lvl5pPr marL="944563" indent="0">
              <a:buNone/>
              <a:defRPr sz="3200"/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05007" y="1628774"/>
            <a:ext cx="5336131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C04ACCA-C2D5-2C49-9A7C-1CB85DDAF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F2E96B1-D58D-CD4D-B4F6-96E2BF43970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B4F536-384D-4E4E-82B5-315BB4CFACBB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35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(white) -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E55C461-F1F3-7847-B429-5865FF09D253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46DBA6-857C-FD4E-924E-A41514E23B4E}"/>
              </a:ext>
            </a:extLst>
          </p:cNvPr>
          <p:cNvSpPr/>
          <p:nvPr userDrawn="1"/>
        </p:nvSpPr>
        <p:spPr>
          <a:xfrm>
            <a:off x="8108572" y="115887"/>
            <a:ext cx="4083428" cy="6192837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16D43B89-4143-644A-B07C-F79714CD1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219687F-BDF8-1D4C-A6DB-A853725BDA9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50864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FBC2A8F-A2CB-C948-BF90-9E544983BC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2988" y="1837358"/>
            <a:ext cx="2978150" cy="1987390"/>
          </a:xfrm>
        </p:spPr>
        <p:txBody>
          <a:bodyPr anchor="b"/>
          <a:lstStyle>
            <a:lvl1pPr marL="0" indent="0" algn="ctr">
              <a:spcBef>
                <a:spcPts val="4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25759E8-BBCB-854B-A75B-1FC1D92886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57070" y="3891476"/>
            <a:ext cx="2978150" cy="1439026"/>
          </a:xfrm>
        </p:spPr>
        <p:txBody>
          <a:bodyPr anchor="t"/>
          <a:lstStyle>
            <a:lvl1pPr marL="0" indent="0" algn="ctr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9BB8E77-45B5-FB44-8998-381AE855FB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1634864"/>
            <a:ext cx="6891337" cy="4099186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799762-6988-5746-9239-455B146DAE05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2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(blue) -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12A6D2A-B1B0-5C47-B043-AF056433E899}"/>
              </a:ext>
            </a:extLst>
          </p:cNvPr>
          <p:cNvSpPr/>
          <p:nvPr userDrawn="1"/>
        </p:nvSpPr>
        <p:spPr>
          <a:xfrm>
            <a:off x="8118598" y="115888"/>
            <a:ext cx="4072510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61E620-1A94-9841-88A1-F684A39B84C6}"/>
              </a:ext>
            </a:extLst>
          </p:cNvPr>
          <p:cNvSpPr/>
          <p:nvPr userDrawn="1"/>
        </p:nvSpPr>
        <p:spPr>
          <a:xfrm>
            <a:off x="8108572" y="115887"/>
            <a:ext cx="4083428" cy="6192837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073480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A161225-01BC-2548-8DEB-36EBA9478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98C799-90D1-D944-92BC-88EF5C74E53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50864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E658EEC-F3A7-B046-8A8A-79C3E84CAA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2988" y="1837358"/>
            <a:ext cx="2978150" cy="1987390"/>
          </a:xfrm>
        </p:spPr>
        <p:txBody>
          <a:bodyPr anchor="b"/>
          <a:lstStyle>
            <a:lvl1pPr marL="0" indent="0" algn="ctr">
              <a:spcBef>
                <a:spcPts val="4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0DF54C-9B2A-F845-B063-ECF952230C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57070" y="3891476"/>
            <a:ext cx="2978150" cy="1439026"/>
          </a:xfrm>
        </p:spPr>
        <p:txBody>
          <a:bodyPr anchor="t"/>
          <a:lstStyle>
            <a:lvl1pPr marL="0" indent="0" algn="ctr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559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 column (blue) -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4BE992-72AE-024B-B664-63026B4E7B36}"/>
              </a:ext>
            </a:extLst>
          </p:cNvPr>
          <p:cNvSpPr/>
          <p:nvPr userDrawn="1"/>
        </p:nvSpPr>
        <p:spPr>
          <a:xfrm>
            <a:off x="0" y="115888"/>
            <a:ext cx="6096000" cy="6192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115888"/>
            <a:ext cx="6096000" cy="6192837"/>
          </a:xfrm>
          <a:solidFill>
            <a:srgbClr val="002F7C">
              <a:alpha val="48000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39C71B-49C6-4344-926B-A6BDFDF2031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29138" y="1628774"/>
            <a:ext cx="5112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070E3CC9-B451-ED4C-A0FD-789C8802F2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139" y="657225"/>
            <a:ext cx="5111999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359716A-0234-E94B-9983-731AD3CE42A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29139" y="1076357"/>
            <a:ext cx="5111999" cy="36743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001126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page - Long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664F55-A7B6-9F4C-A8B8-A4D44556B5CC}"/>
              </a:ext>
            </a:extLst>
          </p:cNvPr>
          <p:cNvSpPr/>
          <p:nvPr userDrawn="1"/>
        </p:nvSpPr>
        <p:spPr>
          <a:xfrm>
            <a:off x="1" y="0"/>
            <a:ext cx="8112124" cy="5734050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035" y="5985530"/>
            <a:ext cx="2022613" cy="380437"/>
          </a:xfrm>
          <a:prstGeom prst="rect">
            <a:avLst/>
          </a:prstGeom>
        </p:spPr>
      </p:pic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442670" y="443907"/>
            <a:ext cx="3254783" cy="231340"/>
          </a:xfrm>
        </p:spPr>
        <p:txBody>
          <a:bodyPr anchor="ctr"/>
          <a:lstStyle>
            <a:lvl1pPr marL="0" indent="0" algn="ctr">
              <a:buNone/>
              <a:defRPr sz="1200" cap="all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Add date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51AF07-C77D-A84B-9984-ED4C4144EABB}"/>
              </a:ext>
            </a:extLst>
          </p:cNvPr>
          <p:cNvSpPr txBox="1"/>
          <p:nvPr userDrawn="1"/>
        </p:nvSpPr>
        <p:spPr>
          <a:xfrm>
            <a:off x="10396728" y="-8229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000" dirty="0" err="1"/>
          </a:p>
        </p:txBody>
      </p:sp>
      <p:pic>
        <p:nvPicPr>
          <p:cNvPr id="13" name="Picture 12" descr="A person wearing a white shirt&#10;&#10;Description automatically generated">
            <a:extLst>
              <a:ext uri="{FF2B5EF4-FFF2-40B4-BE49-F238E27FC236}">
                <a16:creationId xmlns:a16="http://schemas.microsoft.com/office/drawing/2014/main" id="{36263EEB-B95E-5840-987E-06C59F2C9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8571" y="260350"/>
            <a:ext cx="4083429" cy="65976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5E6F462-E07B-F84F-98FB-494097C4A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1444" y="1786907"/>
            <a:ext cx="7310840" cy="1399521"/>
          </a:xfrm>
        </p:spPr>
        <p:txBody>
          <a:bodyPr anchor="b">
            <a:noAutofit/>
          </a:bodyPr>
          <a:lstStyle>
            <a:lvl1pPr algn="ctr"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9F49DE1-0EDF-2D43-8EAB-B0CBAAB913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0152" y="3234981"/>
            <a:ext cx="7310842" cy="656462"/>
          </a:xfrm>
        </p:spPr>
        <p:txBody>
          <a:bodyPr>
            <a:noAutofit/>
          </a:bodyPr>
          <a:lstStyle>
            <a:lvl1pPr marL="0" indent="0" algn="ctr">
              <a:buNone/>
              <a:defRPr sz="2000" kern="200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2632704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(white) -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DA4E32D-821B-9D43-A8E3-52B4F7ACE9A0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-1566" y="115888"/>
            <a:ext cx="6096000" cy="6192837"/>
          </a:xfrm>
          <a:solidFill>
            <a:srgbClr val="002F7C">
              <a:alpha val="48000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9835F83-7E26-F349-94A2-3C720F4BE8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29138" y="1628774"/>
            <a:ext cx="5112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7F9457FC-27A3-734B-BDAE-0452EA77C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139" y="657225"/>
            <a:ext cx="5111999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D7A7E0A-11C0-8841-9452-80296AC02C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29139" y="1076357"/>
            <a:ext cx="5111999" cy="36743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FB3C64-651D-C846-9F52-0C326BC3C70F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746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Two text column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CEA1740-2056-4041-8446-0756B347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5440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C51A78-987D-564A-A20D-07B50D70554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65440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104CDD-C3CF-9145-92AD-769C2E2DA1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55413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0B8F1C1-CE97-9849-86C1-01FD780A49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93137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8" name="Picture 7" descr="A person wearing a black shirt&#10;&#10;Description automatically generated">
            <a:extLst>
              <a:ext uri="{FF2B5EF4-FFF2-40B4-BE49-F238E27FC236}">
                <a16:creationId xmlns:a16="http://schemas.microsoft.com/office/drawing/2014/main" id="{5743BAB9-6785-954E-A4CC-B8027BBAA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887"/>
            <a:ext cx="4075124" cy="61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32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- One text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56315B9-D8C3-DE43-811F-1ABA6EB6BFED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70521" y="1628775"/>
            <a:ext cx="6870617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9FEEB764-B4C7-EF43-A52C-2B2D4F89A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0549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A34BE56-A631-2048-8649-DA1479E6540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80549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pic>
        <p:nvPicPr>
          <p:cNvPr id="22" name="Picture 21" descr="A person wearing a black shirt&#10;&#10;Description automatically generated">
            <a:extLst>
              <a:ext uri="{FF2B5EF4-FFF2-40B4-BE49-F238E27FC236}">
                <a16:creationId xmlns:a16="http://schemas.microsoft.com/office/drawing/2014/main" id="{D522E28A-5180-D748-A884-08C285F92E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887"/>
            <a:ext cx="4075124" cy="61928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0D7392-3A95-3C44-82F8-F97130DAE661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62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eft - Two text column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CEA1740-2056-4041-8446-0756B347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5440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C51A78-987D-564A-A20D-07B50D70554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65440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104CDD-C3CF-9145-92AD-769C2E2DA1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55413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0B8F1C1-CE97-9849-86C1-01FD780A49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93137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57DE94-753C-7845-A2F1-D48E04602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1328"/>
            <a:ext cx="4075124" cy="619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0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left - One text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56315B9-D8C3-DE43-811F-1ABA6EB6BFED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70521" y="1628775"/>
            <a:ext cx="6870617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9FEEB764-B4C7-EF43-A52C-2B2D4F89A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0549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A34BE56-A631-2048-8649-DA1479E6540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80549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0D7392-3A95-3C44-82F8-F97130DAE661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78E30D-0A6D-C949-BA01-B88BC2A14D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1328"/>
            <a:ext cx="4075124" cy="619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42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Two text columns (blue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369993" y="6456998"/>
            <a:ext cx="271144" cy="175262"/>
          </a:xfrm>
        </p:spPr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6918EA-26CD-7F46-A4CF-8E55AE0C14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0548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7DB080-7028-B64F-B0A6-FC8027A2A4D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80548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590F562-5771-F94F-8057-1908C99F10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70521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21CF315-1AF2-B446-9DC1-404E95D23F6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93138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5" name="Picture 14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8B8FFEC9-654B-EF4C-BE57-99C022B26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888"/>
            <a:ext cx="4079875" cy="618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7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- One text column (white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EA291C0-5FA1-5947-AF31-1F53EC8EE71B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70520" y="1628775"/>
            <a:ext cx="6870617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E532031A-6E15-5E47-9601-E4F54CC42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0548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D93E8C7-AA10-8244-8F52-FD03FB0F848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80548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pic>
        <p:nvPicPr>
          <p:cNvPr id="16" name="Picture 15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26C60C31-1C7E-7D48-8749-B9A80828E7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1"/>
          <a:stretch/>
        </p:blipFill>
        <p:spPr>
          <a:xfrm>
            <a:off x="0" y="115888"/>
            <a:ext cx="4079875" cy="61928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520A8F-01EE-D648-B98E-527C6941315A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59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s (max 3 row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949234"/>
            <a:ext cx="7216621" cy="4784816"/>
          </a:xfrm>
        </p:spPr>
        <p:txBody>
          <a:bodyPr anchor="ctr">
            <a:noAutofit/>
          </a:bodyPr>
          <a:lstStyle>
            <a:lvl1pPr algn="l">
              <a:defRPr sz="5300" b="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Remember that this page should maximum be on three rows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52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s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2" y="1697205"/>
            <a:ext cx="11090275" cy="1888708"/>
          </a:xfrm>
        </p:spPr>
        <p:txBody>
          <a:bodyPr anchor="b">
            <a:noAutofit/>
          </a:bodyPr>
          <a:lstStyle>
            <a:lvl1pPr marL="180000" indent="-180000" algn="l">
              <a:defRPr sz="4000" b="0" baseline="0">
                <a:solidFill>
                  <a:schemeClr val="tx1"/>
                </a:solidFill>
              </a:defRPr>
            </a:lvl1pPr>
          </a:lstStyle>
          <a:p>
            <a:r>
              <a:rPr lang="en-GB" sz="4000" b="0" noProof="0" dirty="0"/>
              <a:t>‘This is a place for you to write a quote. Maximum three rows’</a:t>
            </a:r>
            <a:endParaRPr lang="en-GB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AAE163-EC90-C048-998E-6170724EFA66}"/>
              </a:ext>
            </a:extLst>
          </p:cNvPr>
          <p:cNvSpPr txBox="1">
            <a:spLocks/>
          </p:cNvSpPr>
          <p:nvPr userDrawn="1"/>
        </p:nvSpPr>
        <p:spPr>
          <a:xfrm>
            <a:off x="448362" y="683516"/>
            <a:ext cx="11192775" cy="533382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9388" indent="-179388"/>
            <a:endParaRPr lang="sv-SE" sz="36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87E55D2-1A7C-7D44-906C-574599A7DA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2743" y="3796378"/>
            <a:ext cx="5978274" cy="647286"/>
          </a:xfrm>
        </p:spPr>
        <p:txBody>
          <a:bodyPr>
            <a:noAutofit/>
          </a:bodyPr>
          <a:lstStyle>
            <a:lvl1pPr marL="0" indent="0" algn="l">
              <a:buNone/>
              <a:defRPr sz="1400" b="0" cap="none" spc="1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513922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949234"/>
            <a:ext cx="11090275" cy="4784816"/>
          </a:xfrm>
        </p:spPr>
        <p:txBody>
          <a:bodyPr anchor="ctr">
            <a:noAutofit/>
          </a:bodyPr>
          <a:lstStyle>
            <a:lvl1pPr algn="l">
              <a:defRPr sz="106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Only one 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5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0BA0F9-9CB7-6A45-8C3B-7C58924926EB}"/>
              </a:ext>
            </a:extLst>
          </p:cNvPr>
          <p:cNvSpPr/>
          <p:nvPr userDrawn="1"/>
        </p:nvSpPr>
        <p:spPr>
          <a:xfrm>
            <a:off x="0" y="115888"/>
            <a:ext cx="12191108" cy="6192837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9E31D4E4-3637-E34D-BD3F-66A2B54DD6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Agenda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38A8A32-771B-B24F-B91F-D51EE9DD1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FB9D93-DCF1-C346-93A6-E9A72844F61F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3BE63A4-24E8-114F-818E-75A6F8D2E992}"/>
              </a:ext>
            </a:extLst>
          </p:cNvPr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1FE4F77-5E17-2847-B287-539C5F0E72B2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ABDA163-588A-0245-ADAB-59D82A1E13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28337A5-272F-A145-B791-F1F3BCDF774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339578-5DAD-9448-AA8A-C0ED11DEFB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1628774"/>
            <a:ext cx="5336131" cy="4105275"/>
          </a:xfrm>
        </p:spPr>
        <p:txBody>
          <a:bodyPr/>
          <a:lstStyle>
            <a:lvl1pPr marL="0" indent="0">
              <a:buNone/>
              <a:defRPr b="1"/>
            </a:lvl1pPr>
            <a:lvl2pPr marL="501650" indent="-2365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 noProof="0"/>
              <a:t>Part 1</a:t>
            </a:r>
          </a:p>
          <a:p>
            <a:pPr lvl="1"/>
            <a:r>
              <a:rPr lang="en-GB" noProof="0"/>
              <a:t>Activity 1		10-11</a:t>
            </a:r>
          </a:p>
          <a:p>
            <a:pPr lvl="1"/>
            <a:r>
              <a:rPr lang="en-GB" noProof="0"/>
              <a:t>Activity 2		11-12</a:t>
            </a:r>
          </a:p>
          <a:p>
            <a:pPr lvl="1"/>
            <a:endParaRPr lang="en-GB" noProof="0"/>
          </a:p>
          <a:p>
            <a:pPr lvl="0"/>
            <a:r>
              <a:rPr lang="en-GB" noProof="0"/>
              <a:t>Part 1</a:t>
            </a:r>
          </a:p>
          <a:p>
            <a:pPr lvl="1"/>
            <a:r>
              <a:rPr lang="en-GB" noProof="0"/>
              <a:t>Activity 1		10-11</a:t>
            </a:r>
          </a:p>
          <a:p>
            <a:pPr lvl="1"/>
            <a:r>
              <a:rPr lang="en-GB" noProof="0"/>
              <a:t>Activity 2		11-12</a:t>
            </a:r>
          </a:p>
          <a:p>
            <a:pPr lvl="1"/>
            <a:endParaRPr lang="en-GB" noProof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3E3C0F4-9AD9-604C-9131-320A8224CB1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5007" y="1628774"/>
            <a:ext cx="5336131" cy="4105275"/>
          </a:xfrm>
        </p:spPr>
        <p:txBody>
          <a:bodyPr/>
          <a:lstStyle>
            <a:lvl1pPr marL="0" indent="0">
              <a:buFontTx/>
              <a:buNone/>
              <a:defRPr b="1"/>
            </a:lvl1pPr>
            <a:lvl2pPr marL="501650" indent="-2365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 noProof="0" dirty="0"/>
              <a:t>Part 2</a:t>
            </a:r>
          </a:p>
          <a:p>
            <a:pPr lvl="1"/>
            <a:r>
              <a:rPr lang="en-GB" noProof="0" dirty="0"/>
              <a:t>Activity 1		12-13</a:t>
            </a:r>
          </a:p>
          <a:p>
            <a:pPr lvl="1"/>
            <a:r>
              <a:rPr lang="en-GB" noProof="0" dirty="0"/>
              <a:t>Activity 2		13-14</a:t>
            </a:r>
          </a:p>
          <a:p>
            <a:pPr lvl="1"/>
            <a:endParaRPr lang="en-GB" noProof="0" dirty="0"/>
          </a:p>
          <a:p>
            <a:pPr lvl="0"/>
            <a:r>
              <a:rPr lang="en-GB" noProof="0" dirty="0"/>
              <a:t>Part 2</a:t>
            </a:r>
          </a:p>
          <a:p>
            <a:pPr lvl="1"/>
            <a:r>
              <a:rPr lang="en-GB" noProof="0" dirty="0"/>
              <a:t>Activity 1		12-13</a:t>
            </a:r>
          </a:p>
          <a:p>
            <a:pPr lvl="1"/>
            <a:r>
              <a:rPr lang="en-GB" noProof="0" dirty="0"/>
              <a:t>Activity 2		13-14</a:t>
            </a:r>
          </a:p>
          <a:p>
            <a:pPr lvl="1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21972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9789"/>
            <a:ext cx="12191108" cy="6598421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1980706"/>
            <a:ext cx="11090275" cy="1615421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Thank you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9568" y="3670806"/>
            <a:ext cx="11090280" cy="1946227"/>
          </a:xfrm>
        </p:spPr>
        <p:txBody>
          <a:bodyPr>
            <a:no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Contact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697" y="5985530"/>
            <a:ext cx="2022603" cy="38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1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1108" cy="686816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74AEDB7-870F-A747-BAE5-F521C3BED2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5208492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Agenda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5145BEF-A102-B640-B81C-F03E777D05D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5" y="1076357"/>
            <a:ext cx="5208492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B5C4832-1103-604B-BDC1-28CAF2EE4D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4" y="1628774"/>
            <a:ext cx="5208492" cy="4105275"/>
          </a:xfrm>
        </p:spPr>
        <p:txBody>
          <a:bodyPr/>
          <a:lstStyle>
            <a:lvl1pPr marL="0" indent="0">
              <a:buNone/>
              <a:defRPr b="1"/>
            </a:lvl1pPr>
            <a:lvl2pPr marL="501650" indent="-2365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 noProof="0"/>
              <a:t>Part 1</a:t>
            </a:r>
          </a:p>
          <a:p>
            <a:pPr lvl="1"/>
            <a:r>
              <a:rPr lang="en-GB" noProof="0"/>
              <a:t>Activity 1		10-11</a:t>
            </a:r>
          </a:p>
          <a:p>
            <a:pPr lvl="1"/>
            <a:r>
              <a:rPr lang="en-GB" noProof="0"/>
              <a:t>Activity 2		11-12</a:t>
            </a:r>
          </a:p>
          <a:p>
            <a:pPr lvl="1"/>
            <a:endParaRPr lang="en-GB" noProof="0"/>
          </a:p>
          <a:p>
            <a:pPr lvl="0"/>
            <a:r>
              <a:rPr lang="en-GB" noProof="0"/>
              <a:t>Part 1</a:t>
            </a:r>
          </a:p>
          <a:p>
            <a:pPr lvl="1"/>
            <a:r>
              <a:rPr lang="en-GB" noProof="0"/>
              <a:t>Activity 1		10-11</a:t>
            </a:r>
          </a:p>
          <a:p>
            <a:pPr lvl="1"/>
            <a:r>
              <a:rPr lang="en-GB" noProof="0"/>
              <a:t>Activity 2		11-12</a:t>
            </a:r>
          </a:p>
          <a:p>
            <a:pPr lvl="1"/>
            <a:endParaRPr lang="en-GB" noProof="0"/>
          </a:p>
        </p:txBody>
      </p:sp>
      <p:pic>
        <p:nvPicPr>
          <p:cNvPr id="18" name="Picture 17" descr="A close up of a person&#10;&#10;Description automatically generated">
            <a:extLst>
              <a:ext uri="{FF2B5EF4-FFF2-40B4-BE49-F238E27FC236}">
                <a16:creationId xmlns:a16="http://schemas.microsoft.com/office/drawing/2014/main" id="{9CCE27EB-62F1-0240-91CF-AD87CA708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5788" y="113036"/>
            <a:ext cx="6095108" cy="61971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1EBCE96-96A0-874C-B7B9-0BB64DB0BEE7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6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5888"/>
            <a:ext cx="12191108" cy="6192837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1268413"/>
            <a:ext cx="11090275" cy="2402691"/>
          </a:xfrm>
        </p:spPr>
        <p:txBody>
          <a:bodyPr anchor="b">
            <a:noAutofit/>
          </a:bodyPr>
          <a:lstStyle>
            <a:lvl1pPr algn="ctr">
              <a:defRPr sz="7000" kern="7000" spc="-1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9568" y="3787823"/>
            <a:ext cx="11090280" cy="1946227"/>
          </a:xfrm>
        </p:spPr>
        <p:txBody>
          <a:bodyPr>
            <a:noAutofit/>
          </a:bodyPr>
          <a:lstStyle>
            <a:lvl1pPr marL="0" indent="0" algn="ctr">
              <a:buNone/>
              <a:defRPr sz="2000" b="0" kern="2000" cap="all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12E3416-2A0F-C948-ABF8-474F0FCBA847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94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B99866-3C07-8C45-9848-FE7168D03984}"/>
              </a:ext>
            </a:extLst>
          </p:cNvPr>
          <p:cNvSpPr/>
          <p:nvPr userDrawn="1"/>
        </p:nvSpPr>
        <p:spPr>
          <a:xfrm>
            <a:off x="0" y="115888"/>
            <a:ext cx="12191108" cy="6192837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1838658"/>
            <a:ext cx="11090275" cy="1615421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Sub-chapter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303" y="3549533"/>
            <a:ext cx="11090280" cy="1946227"/>
          </a:xfrm>
        </p:spPr>
        <p:txBody>
          <a:bodyPr>
            <a:noAutofit/>
          </a:bodyPr>
          <a:lstStyle>
            <a:lvl1pPr marL="0" indent="0" algn="ctr">
              <a:buNone/>
              <a:defRPr sz="20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Sub-headline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67230CF-E245-484C-9A4A-460543B179AF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1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 colum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FDF950A-6DDD-D245-B95B-DBE0CC3DD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6F822D-A834-624C-B5F2-C1F1E9AAC2E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41481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4E1A06A9-4101-E146-BA2B-F2053C04CD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030ACF-9950-764B-8A64-7173AAF1335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9BDAF6-50B3-994D-A9D9-F1BEFD468AF4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2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628774"/>
            <a:ext cx="5336131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305007" y="1628774"/>
            <a:ext cx="5336131" cy="4105275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959C967-3632-4A46-8468-C99B15618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8F0AAB-98DD-F04F-B9B8-CC763EF61A4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40580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D432551-0559-E648-8F3C-A3116AC51922}"/>
              </a:ext>
            </a:extLst>
          </p:cNvPr>
          <p:cNvSpPr/>
          <p:nvPr userDrawn="1"/>
        </p:nvSpPr>
        <p:spPr>
          <a:xfrm>
            <a:off x="0" y="115888"/>
            <a:ext cx="12192000" cy="6192837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81615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634864"/>
            <a:ext cx="11090275" cy="40991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722" r:id="rId3"/>
    <p:sldLayoutId id="2147483687" r:id="rId4"/>
    <p:sldLayoutId id="2147483681" r:id="rId5"/>
    <p:sldLayoutId id="2147483711" r:id="rId6"/>
    <p:sldLayoutId id="2147483650" r:id="rId7"/>
    <p:sldLayoutId id="2147483729" r:id="rId8"/>
    <p:sldLayoutId id="2147483657" r:id="rId9"/>
    <p:sldLayoutId id="2147483703" r:id="rId10"/>
    <p:sldLayoutId id="2147483714" r:id="rId11"/>
    <p:sldLayoutId id="2147483715" r:id="rId12"/>
    <p:sldLayoutId id="2147483716" r:id="rId13"/>
    <p:sldLayoutId id="2147483717" r:id="rId14"/>
    <p:sldLayoutId id="2147483712" r:id="rId15"/>
    <p:sldLayoutId id="2147483713" r:id="rId16"/>
    <p:sldLayoutId id="2147483734" r:id="rId17"/>
    <p:sldLayoutId id="2147483735" r:id="rId18"/>
    <p:sldLayoutId id="2147483692" r:id="rId19"/>
    <p:sldLayoutId id="2147483693" r:id="rId20"/>
    <p:sldLayoutId id="2147483697" r:id="rId21"/>
    <p:sldLayoutId id="2147483698" r:id="rId22"/>
    <p:sldLayoutId id="2147483738" r:id="rId23"/>
    <p:sldLayoutId id="2147483739" r:id="rId24"/>
    <p:sldLayoutId id="2147483694" r:id="rId25"/>
    <p:sldLayoutId id="2147483695" r:id="rId26"/>
    <p:sldLayoutId id="2147483654" r:id="rId27"/>
    <p:sldLayoutId id="2147483718" r:id="rId28"/>
    <p:sldLayoutId id="2147483665" r:id="rId29"/>
    <p:sldLayoutId id="2147483682" r:id="rId3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365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215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44563" indent="-2460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9988" indent="-2254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  <p15:guide id="4" orient="horz" pos="1185" userDrawn="1">
          <p15:clr>
            <a:srgbClr val="F26B43"/>
          </p15:clr>
        </p15:guide>
        <p15:guide id="5" orient="horz" pos="3612" userDrawn="1">
          <p15:clr>
            <a:srgbClr val="F26B43"/>
          </p15:clr>
        </p15:guide>
        <p15:guide id="6" orient="horz" pos="73" userDrawn="1">
          <p15:clr>
            <a:srgbClr val="F26B43"/>
          </p15:clr>
        </p15:guide>
        <p15:guide id="7" orient="horz" pos="3974" userDrawn="1">
          <p15:clr>
            <a:srgbClr val="F26B43"/>
          </p15:clr>
        </p15:guide>
        <p15:guide id="8" orient="horz" pos="414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799" userDrawn="1">
          <p15:clr>
            <a:srgbClr val="F26B43"/>
          </p15:clr>
        </p15:guide>
        <p15:guide id="11" orient="horz" pos="595" userDrawn="1">
          <p15:clr>
            <a:srgbClr val="F26B43"/>
          </p15:clr>
        </p15:guide>
        <p15:guide id="12" pos="5110" userDrawn="1">
          <p15:clr>
            <a:srgbClr val="F26B43"/>
          </p15:clr>
        </p15:guide>
        <p15:guide id="13" pos="4112" userDrawn="1">
          <p15:clr>
            <a:srgbClr val="F26B43"/>
          </p15:clr>
        </p15:guide>
        <p15:guide id="14" orient="horz" pos="1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January 2022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504379" y="2485116"/>
            <a:ext cx="3278952" cy="1615421"/>
          </a:xfrm>
        </p:spPr>
        <p:txBody>
          <a:bodyPr/>
          <a:lstStyle/>
          <a:p>
            <a:pPr lvl="0"/>
            <a:r>
              <a:rPr lang="en-US" sz="4000" dirty="0"/>
              <a:t>Como </a:t>
            </a:r>
            <a:r>
              <a:rPr lang="en-US" sz="4000" dirty="0" err="1"/>
              <a:t>fazer</a:t>
            </a:r>
            <a:r>
              <a:rPr lang="en-US" sz="4000" dirty="0"/>
              <a:t> </a:t>
            </a:r>
            <a:r>
              <a:rPr lang="en-US" sz="4000" dirty="0" err="1"/>
              <a:t>uma</a:t>
            </a:r>
            <a:r>
              <a:rPr lang="en-US" sz="4000" dirty="0"/>
              <a:t> </a:t>
            </a:r>
            <a:r>
              <a:rPr lang="en-US" sz="4000" dirty="0" err="1"/>
              <a:t>encomenda</a:t>
            </a:r>
            <a:r>
              <a:rPr lang="en-US" sz="4000" dirty="0"/>
              <a:t> no site</a:t>
            </a:r>
            <a:r>
              <a:rPr lang="en-US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7306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337098"/>
          </a:xfrm>
        </p:spPr>
        <p:txBody>
          <a:bodyPr anchor="b">
            <a:normAutofit/>
          </a:bodyPr>
          <a:lstStyle/>
          <a:p>
            <a:r>
              <a:rPr lang="en-US" sz="2400" dirty="0" err="1"/>
              <a:t>Opção</a:t>
            </a:r>
            <a:r>
              <a:rPr lang="en-US" sz="2400" dirty="0"/>
              <a:t> 2 – Se pretender </a:t>
            </a:r>
            <a:r>
              <a:rPr lang="en-US" sz="2400" dirty="0" err="1"/>
              <a:t>comprar</a:t>
            </a:r>
            <a:r>
              <a:rPr lang="en-US" sz="2400" dirty="0"/>
              <a:t> </a:t>
            </a:r>
            <a:r>
              <a:rPr lang="en-US" sz="2400" dirty="0" err="1"/>
              <a:t>algum</a:t>
            </a:r>
            <a:r>
              <a:rPr lang="en-US" sz="2400" dirty="0"/>
              <a:t> </a:t>
            </a:r>
            <a:r>
              <a:rPr lang="en-US" sz="2400" dirty="0" err="1"/>
              <a:t>produto</a:t>
            </a:r>
            <a:r>
              <a:rPr lang="en-US" sz="2400" dirty="0"/>
              <a:t> de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categoria</a:t>
            </a:r>
            <a:r>
              <a:rPr lang="en-US" sz="2400" dirty="0"/>
              <a:t> </a:t>
            </a:r>
            <a:r>
              <a:rPr lang="en-US" sz="2400" dirty="0" err="1"/>
              <a:t>específica</a:t>
            </a:r>
            <a:endParaRPr lang="en-US" sz="24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4" y="1076357"/>
            <a:ext cx="11090274" cy="3603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No site clique no icon da </a:t>
            </a:r>
            <a:r>
              <a:rPr lang="en-US" b="1" dirty="0" err="1"/>
              <a:t>lupa</a:t>
            </a:r>
            <a:r>
              <a:rPr lang="en-US" dirty="0"/>
              <a:t>  e </a:t>
            </a:r>
            <a:r>
              <a:rPr lang="en-US" dirty="0" err="1"/>
              <a:t>escreva</a:t>
            </a:r>
            <a:r>
              <a:rPr lang="en-US" dirty="0"/>
              <a:t> o </a:t>
            </a:r>
            <a:r>
              <a:rPr lang="en-US" dirty="0" err="1"/>
              <a:t>nome</a:t>
            </a:r>
            <a:r>
              <a:rPr lang="en-US" dirty="0"/>
              <a:t> do </a:t>
            </a:r>
            <a:r>
              <a:rPr lang="en-US" dirty="0" err="1"/>
              <a:t>produto</a:t>
            </a:r>
            <a:r>
              <a:rPr lang="en-US" dirty="0"/>
              <a:t> que </a:t>
            </a:r>
            <a:r>
              <a:rPr lang="en-US" dirty="0" err="1"/>
              <a:t>procura</a:t>
            </a:r>
            <a:r>
              <a:rPr lang="en-US" dirty="0"/>
              <a:t>, clique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cima</a:t>
            </a:r>
            <a:r>
              <a:rPr lang="en-US" dirty="0"/>
              <a:t> do </a:t>
            </a:r>
            <a:r>
              <a:rPr lang="en-US" dirty="0" err="1"/>
              <a:t>produto</a:t>
            </a:r>
            <a:r>
              <a:rPr lang="en-US" dirty="0"/>
              <a:t> e </a:t>
            </a:r>
            <a:r>
              <a:rPr lang="en-US" dirty="0" err="1"/>
              <a:t>adicione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carrinho</a:t>
            </a:r>
            <a:r>
              <a:rPr lang="en-US" dirty="0"/>
              <a:t> de </a:t>
            </a:r>
            <a:r>
              <a:rPr lang="en-US" dirty="0" err="1"/>
              <a:t>compras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27153C-235E-4D52-971F-6A74B01A79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13"/>
          <a:stretch/>
        </p:blipFill>
        <p:spPr>
          <a:xfrm>
            <a:off x="550863" y="1446622"/>
            <a:ext cx="9731908" cy="4754153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470D2D9B-2DDE-4553-8ECE-53D9853691C3}"/>
              </a:ext>
            </a:extLst>
          </p:cNvPr>
          <p:cNvSpPr/>
          <p:nvPr/>
        </p:nvSpPr>
        <p:spPr>
          <a:xfrm>
            <a:off x="1523999" y="1889018"/>
            <a:ext cx="1506583" cy="278674"/>
          </a:xfrm>
          <a:prstGeom prst="left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A57F8F1-1DF2-40D1-94FD-A6599EAF9BEA}"/>
              </a:ext>
            </a:extLst>
          </p:cNvPr>
          <p:cNvSpPr/>
          <p:nvPr/>
        </p:nvSpPr>
        <p:spPr>
          <a:xfrm>
            <a:off x="4397828" y="3050529"/>
            <a:ext cx="635725" cy="276146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96418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337098"/>
          </a:xfrm>
        </p:spPr>
        <p:txBody>
          <a:bodyPr anchor="b">
            <a:normAutofit fontScale="90000"/>
          </a:bodyPr>
          <a:lstStyle/>
          <a:p>
            <a:r>
              <a:rPr lang="en-US" sz="2700" dirty="0" err="1"/>
              <a:t>Opção</a:t>
            </a:r>
            <a:r>
              <a:rPr lang="en-US" sz="2700" dirty="0"/>
              <a:t> </a:t>
            </a:r>
            <a:r>
              <a:rPr lang="pl-PL" sz="2700" dirty="0"/>
              <a:t>3</a:t>
            </a:r>
            <a:r>
              <a:rPr lang="en-US" sz="2700" dirty="0"/>
              <a:t> </a:t>
            </a:r>
            <a:r>
              <a:rPr lang="en-US" sz="2400" dirty="0"/>
              <a:t>– </a:t>
            </a:r>
            <a:r>
              <a:rPr lang="en-US" sz="2700" dirty="0"/>
              <a:t>Se </a:t>
            </a:r>
            <a:r>
              <a:rPr lang="en-US" sz="2700" dirty="0" err="1"/>
              <a:t>já</a:t>
            </a:r>
            <a:r>
              <a:rPr lang="en-US" sz="2700" dirty="0"/>
              <a:t> sabe </a:t>
            </a:r>
            <a:r>
              <a:rPr lang="en-US" sz="2700" dirty="0" err="1"/>
              <a:t>os</a:t>
            </a:r>
            <a:r>
              <a:rPr lang="en-US" sz="2700" dirty="0"/>
              <a:t> </a:t>
            </a:r>
            <a:r>
              <a:rPr lang="en-US" sz="2700" dirty="0" err="1"/>
              <a:t>códigos</a:t>
            </a:r>
            <a:r>
              <a:rPr lang="en-US" sz="2700" dirty="0"/>
              <a:t> dos </a:t>
            </a:r>
            <a:r>
              <a:rPr lang="en-US" sz="2700" dirty="0" err="1"/>
              <a:t>produtos</a:t>
            </a:r>
            <a:r>
              <a:rPr lang="en-US" sz="2700" dirty="0"/>
              <a:t> que </a:t>
            </a:r>
            <a:r>
              <a:rPr lang="en-US" sz="2700" dirty="0" err="1"/>
              <a:t>pretende</a:t>
            </a:r>
            <a:r>
              <a:rPr lang="en-US" sz="2700" dirty="0"/>
              <a:t> </a:t>
            </a:r>
            <a:r>
              <a:rPr lang="en-US" sz="2700" dirty="0" err="1"/>
              <a:t>comprar</a:t>
            </a:r>
            <a:endParaRPr lang="en-US" sz="27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2081" y="1131843"/>
            <a:ext cx="11090274" cy="360362"/>
          </a:xfrm>
        </p:spPr>
        <p:txBody>
          <a:bodyPr>
            <a:normAutofit/>
          </a:bodyPr>
          <a:lstStyle/>
          <a:p>
            <a:r>
              <a:rPr lang="pl-PL" dirty="0"/>
              <a:t>C</a:t>
            </a:r>
            <a:r>
              <a:rPr lang="en-US" dirty="0" err="1"/>
              <a:t>lique</a:t>
            </a:r>
            <a:r>
              <a:rPr lang="en-US" dirty="0"/>
              <a:t> no icon do </a:t>
            </a:r>
            <a:r>
              <a:rPr lang="en-US" dirty="0" err="1"/>
              <a:t>Cesto</a:t>
            </a:r>
            <a:r>
              <a:rPr lang="en-US" dirty="0"/>
              <a:t> de </a:t>
            </a:r>
            <a:r>
              <a:rPr lang="en-US" dirty="0" err="1"/>
              <a:t>compras</a:t>
            </a:r>
            <a:r>
              <a:rPr lang="en-US" dirty="0"/>
              <a:t>, que se </a:t>
            </a:r>
            <a:r>
              <a:rPr lang="en-US" dirty="0" err="1"/>
              <a:t>encontra</a:t>
            </a:r>
            <a:r>
              <a:rPr lang="en-US" dirty="0"/>
              <a:t> no canto superior </a:t>
            </a:r>
            <a:r>
              <a:rPr lang="en-US" dirty="0" err="1"/>
              <a:t>direito</a:t>
            </a:r>
            <a:r>
              <a:rPr lang="en-US" dirty="0"/>
              <a:t> do </a:t>
            </a:r>
            <a:r>
              <a:rPr lang="en-US" dirty="0" err="1"/>
              <a:t>nosso</a:t>
            </a:r>
            <a:r>
              <a:rPr lang="en-US" dirty="0"/>
              <a:t> site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C06AD6-5156-42C7-9095-49273A5BC8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84" b="6716"/>
          <a:stretch/>
        </p:blipFill>
        <p:spPr>
          <a:xfrm>
            <a:off x="572080" y="1495516"/>
            <a:ext cx="9364399" cy="4408896"/>
          </a:xfrm>
          <a:prstGeom prst="rect">
            <a:avLst/>
          </a:prstGeom>
        </p:spPr>
      </p:pic>
      <p:sp>
        <p:nvSpPr>
          <p:cNvPr id="12" name="Arrow: Up 11">
            <a:extLst>
              <a:ext uri="{FF2B5EF4-FFF2-40B4-BE49-F238E27FC236}">
                <a16:creationId xmlns:a16="http://schemas.microsoft.com/office/drawing/2014/main" id="{E874F355-9514-46C0-A772-FE65477FA3DE}"/>
              </a:ext>
            </a:extLst>
          </p:cNvPr>
          <p:cNvSpPr/>
          <p:nvPr/>
        </p:nvSpPr>
        <p:spPr>
          <a:xfrm>
            <a:off x="9253809" y="1880190"/>
            <a:ext cx="400595" cy="687977"/>
          </a:xfrm>
          <a:prstGeom prst="up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3935675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337098"/>
          </a:xfrm>
        </p:spPr>
        <p:txBody>
          <a:bodyPr anchor="b">
            <a:normAutofit fontScale="90000"/>
          </a:bodyPr>
          <a:lstStyle/>
          <a:p>
            <a:r>
              <a:rPr lang="en-US" sz="2700" dirty="0" err="1"/>
              <a:t>Opção</a:t>
            </a:r>
            <a:r>
              <a:rPr lang="en-US" sz="2700" dirty="0"/>
              <a:t> </a:t>
            </a:r>
            <a:r>
              <a:rPr lang="pl-PL" sz="2700" dirty="0"/>
              <a:t>3</a:t>
            </a:r>
            <a:r>
              <a:rPr lang="en-US" sz="2700" dirty="0"/>
              <a:t> </a:t>
            </a:r>
            <a:r>
              <a:rPr lang="en-US" sz="2400" dirty="0"/>
              <a:t>– </a:t>
            </a:r>
            <a:r>
              <a:rPr lang="en-US" sz="2700" dirty="0"/>
              <a:t>Se </a:t>
            </a:r>
            <a:r>
              <a:rPr lang="en-US" sz="2700" dirty="0" err="1"/>
              <a:t>já</a:t>
            </a:r>
            <a:r>
              <a:rPr lang="en-US" sz="2700" dirty="0"/>
              <a:t> sabe </a:t>
            </a:r>
            <a:r>
              <a:rPr lang="en-US" sz="2700" dirty="0" err="1"/>
              <a:t>os</a:t>
            </a:r>
            <a:r>
              <a:rPr lang="en-US" sz="2700" dirty="0"/>
              <a:t> </a:t>
            </a:r>
            <a:r>
              <a:rPr lang="en-US" sz="2700" dirty="0" err="1"/>
              <a:t>códigos</a:t>
            </a:r>
            <a:r>
              <a:rPr lang="en-US" sz="2700" dirty="0"/>
              <a:t> dos </a:t>
            </a:r>
            <a:r>
              <a:rPr lang="en-US" sz="2700" dirty="0" err="1"/>
              <a:t>produtos</a:t>
            </a:r>
            <a:r>
              <a:rPr lang="en-US" sz="2700" dirty="0"/>
              <a:t> que </a:t>
            </a:r>
            <a:r>
              <a:rPr lang="en-US" sz="2700" dirty="0" err="1"/>
              <a:t>pretende</a:t>
            </a:r>
            <a:r>
              <a:rPr lang="en-US" sz="2700" dirty="0"/>
              <a:t> </a:t>
            </a:r>
            <a:r>
              <a:rPr lang="en-US" sz="2700" dirty="0" err="1"/>
              <a:t>comprar</a:t>
            </a:r>
            <a:endParaRPr lang="en-US" sz="27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4" y="1076357"/>
            <a:ext cx="11090274" cy="360362"/>
          </a:xfrm>
        </p:spPr>
        <p:txBody>
          <a:bodyPr>
            <a:normAutofit/>
          </a:bodyPr>
          <a:lstStyle/>
          <a:p>
            <a:r>
              <a:rPr lang="pt-PT" dirty="0"/>
              <a:t>Clique em “Adicionar mais produtos”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149C2C-80F2-4B63-9F2B-DB8D4B446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77" b="38626"/>
          <a:stretch/>
        </p:blipFill>
        <p:spPr>
          <a:xfrm>
            <a:off x="550862" y="1573507"/>
            <a:ext cx="11162167" cy="377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35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337098"/>
          </a:xfrm>
        </p:spPr>
        <p:txBody>
          <a:bodyPr anchor="b">
            <a:normAutofit fontScale="90000"/>
          </a:bodyPr>
          <a:lstStyle/>
          <a:p>
            <a:r>
              <a:rPr lang="en-US" sz="2700" dirty="0" err="1"/>
              <a:t>Opção</a:t>
            </a:r>
            <a:r>
              <a:rPr lang="en-US" sz="2700" dirty="0"/>
              <a:t> </a:t>
            </a:r>
            <a:r>
              <a:rPr lang="pl-PL" sz="2700" dirty="0"/>
              <a:t>3</a:t>
            </a:r>
            <a:r>
              <a:rPr lang="en-US" sz="2700" dirty="0"/>
              <a:t> </a:t>
            </a:r>
            <a:r>
              <a:rPr lang="en-US" sz="2400" dirty="0"/>
              <a:t>– </a:t>
            </a:r>
            <a:r>
              <a:rPr lang="en-US" sz="2700" dirty="0"/>
              <a:t>Se </a:t>
            </a:r>
            <a:r>
              <a:rPr lang="en-US" sz="2700" dirty="0" err="1"/>
              <a:t>já</a:t>
            </a:r>
            <a:r>
              <a:rPr lang="en-US" sz="2700" dirty="0"/>
              <a:t> sabe </a:t>
            </a:r>
            <a:r>
              <a:rPr lang="en-US" sz="2700" dirty="0" err="1"/>
              <a:t>os</a:t>
            </a:r>
            <a:r>
              <a:rPr lang="en-US" sz="2700" dirty="0"/>
              <a:t> </a:t>
            </a:r>
            <a:r>
              <a:rPr lang="en-US" sz="2700" dirty="0" err="1"/>
              <a:t>códigos</a:t>
            </a:r>
            <a:r>
              <a:rPr lang="en-US" sz="2700" dirty="0"/>
              <a:t> dos </a:t>
            </a:r>
            <a:r>
              <a:rPr lang="en-US" sz="2700" dirty="0" err="1"/>
              <a:t>produtos</a:t>
            </a:r>
            <a:r>
              <a:rPr lang="en-US" sz="2700" dirty="0"/>
              <a:t> que </a:t>
            </a:r>
            <a:r>
              <a:rPr lang="en-US" sz="2700" dirty="0" err="1"/>
              <a:t>pretende</a:t>
            </a:r>
            <a:r>
              <a:rPr lang="en-US" sz="2700" dirty="0"/>
              <a:t> </a:t>
            </a:r>
            <a:r>
              <a:rPr lang="en-US" sz="2700" dirty="0" err="1"/>
              <a:t>comprar</a:t>
            </a:r>
            <a:endParaRPr lang="en-US" sz="27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4" y="1076356"/>
            <a:ext cx="11090274" cy="517551"/>
          </a:xfrm>
        </p:spPr>
        <p:txBody>
          <a:bodyPr>
            <a:normAutofit/>
          </a:bodyPr>
          <a:lstStyle/>
          <a:p>
            <a:r>
              <a:rPr lang="pt-PT" dirty="0"/>
              <a:t>Adicione os códigos e as quantidades pretendidas e clique em “Comporar” em baixo à  direita</a:t>
            </a:r>
          </a:p>
          <a:p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550CCC-FAEB-47B0-AB70-80CBE101FF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77" b="11725"/>
          <a:stretch/>
        </p:blipFill>
        <p:spPr>
          <a:xfrm>
            <a:off x="550863" y="1764816"/>
            <a:ext cx="9483236" cy="4016828"/>
          </a:xfrm>
          <a:prstGeom prst="rect">
            <a:avLst/>
          </a:prstGeom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id="{7CB3FC29-EA76-43ED-85DE-F80BA762EF22}"/>
              </a:ext>
            </a:extLst>
          </p:cNvPr>
          <p:cNvSpPr/>
          <p:nvPr/>
        </p:nvSpPr>
        <p:spPr>
          <a:xfrm>
            <a:off x="7123611" y="5551467"/>
            <a:ext cx="566057" cy="802172"/>
          </a:xfrm>
          <a:prstGeom prst="up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2944075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337098"/>
          </a:xfrm>
        </p:spPr>
        <p:txBody>
          <a:bodyPr anchor="b">
            <a:normAutofit fontScale="90000"/>
          </a:bodyPr>
          <a:lstStyle/>
          <a:p>
            <a:r>
              <a:rPr lang="en-US" sz="2700" dirty="0" err="1"/>
              <a:t>Opção</a:t>
            </a:r>
            <a:r>
              <a:rPr lang="en-US" sz="2700" dirty="0"/>
              <a:t> </a:t>
            </a:r>
            <a:r>
              <a:rPr lang="pl-PL" sz="2700" dirty="0"/>
              <a:t>3</a:t>
            </a:r>
            <a:r>
              <a:rPr lang="en-US" sz="2700" dirty="0"/>
              <a:t> </a:t>
            </a:r>
            <a:r>
              <a:rPr lang="en-US" sz="2400" dirty="0"/>
              <a:t>– </a:t>
            </a:r>
            <a:r>
              <a:rPr lang="en-US" sz="2700" dirty="0"/>
              <a:t>Se </a:t>
            </a:r>
            <a:r>
              <a:rPr lang="en-US" sz="2700" dirty="0" err="1"/>
              <a:t>já</a:t>
            </a:r>
            <a:r>
              <a:rPr lang="en-US" sz="2700" dirty="0"/>
              <a:t> sabe </a:t>
            </a:r>
            <a:r>
              <a:rPr lang="en-US" sz="2700" dirty="0" err="1"/>
              <a:t>os</a:t>
            </a:r>
            <a:r>
              <a:rPr lang="en-US" sz="2700" dirty="0"/>
              <a:t> </a:t>
            </a:r>
            <a:r>
              <a:rPr lang="en-US" sz="2700" dirty="0" err="1"/>
              <a:t>códigos</a:t>
            </a:r>
            <a:r>
              <a:rPr lang="en-US" sz="2700" dirty="0"/>
              <a:t> dos </a:t>
            </a:r>
            <a:r>
              <a:rPr lang="en-US" sz="2700" dirty="0" err="1"/>
              <a:t>produtos</a:t>
            </a:r>
            <a:r>
              <a:rPr lang="en-US" sz="2700" dirty="0"/>
              <a:t> que </a:t>
            </a:r>
            <a:r>
              <a:rPr lang="en-US" sz="2700" dirty="0" err="1"/>
              <a:t>pretende</a:t>
            </a:r>
            <a:r>
              <a:rPr lang="en-US" sz="2700" dirty="0"/>
              <a:t> </a:t>
            </a:r>
            <a:r>
              <a:rPr lang="en-US" sz="2700" dirty="0" err="1"/>
              <a:t>comprar</a:t>
            </a:r>
            <a:endParaRPr lang="en-US" sz="27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3" y="1255358"/>
            <a:ext cx="11090274" cy="517551"/>
          </a:xfrm>
        </p:spPr>
        <p:txBody>
          <a:bodyPr>
            <a:normAutofit lnSpcReduction="10000"/>
          </a:bodyPr>
          <a:lstStyle/>
          <a:p>
            <a:r>
              <a:rPr lang="pt-PT" dirty="0"/>
              <a:t>Depois de verificar que os códigos e as quantidades estão de acordo com o pretendido clique em continuar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A28749-9C22-4D4C-BD4A-B710089A3E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27" b="19718"/>
          <a:stretch/>
        </p:blipFill>
        <p:spPr>
          <a:xfrm>
            <a:off x="437651" y="2033945"/>
            <a:ext cx="10315629" cy="3639944"/>
          </a:xfrm>
          <a:prstGeom prst="rect">
            <a:avLst/>
          </a:prstGeom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id="{44E042C4-DB09-441D-BB9C-2E255B45EF16}"/>
              </a:ext>
            </a:extLst>
          </p:cNvPr>
          <p:cNvSpPr/>
          <p:nvPr/>
        </p:nvSpPr>
        <p:spPr>
          <a:xfrm>
            <a:off x="7585165" y="5602642"/>
            <a:ext cx="539931" cy="854356"/>
          </a:xfrm>
          <a:prstGeom prst="up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3712680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337098"/>
          </a:xfrm>
        </p:spPr>
        <p:txBody>
          <a:bodyPr anchor="b">
            <a:normAutofit fontScale="90000"/>
          </a:bodyPr>
          <a:lstStyle/>
          <a:p>
            <a:r>
              <a:rPr lang="en-US" sz="2700" dirty="0" err="1"/>
              <a:t>Opção</a:t>
            </a:r>
            <a:r>
              <a:rPr lang="en-US" sz="2700" dirty="0"/>
              <a:t> </a:t>
            </a:r>
            <a:r>
              <a:rPr lang="pl-PL" sz="2700" dirty="0"/>
              <a:t>3</a:t>
            </a:r>
            <a:r>
              <a:rPr lang="en-US" sz="2700" dirty="0"/>
              <a:t> </a:t>
            </a:r>
            <a:r>
              <a:rPr lang="en-US" sz="2400" dirty="0"/>
              <a:t>– </a:t>
            </a:r>
            <a:r>
              <a:rPr lang="en-US" sz="2700" dirty="0"/>
              <a:t>Se </a:t>
            </a:r>
            <a:r>
              <a:rPr lang="en-US" sz="2700" dirty="0" err="1"/>
              <a:t>já</a:t>
            </a:r>
            <a:r>
              <a:rPr lang="en-US" sz="2700" dirty="0"/>
              <a:t> sabe </a:t>
            </a:r>
            <a:r>
              <a:rPr lang="en-US" sz="2700" dirty="0" err="1"/>
              <a:t>os</a:t>
            </a:r>
            <a:r>
              <a:rPr lang="en-US" sz="2700" dirty="0"/>
              <a:t> </a:t>
            </a:r>
            <a:r>
              <a:rPr lang="en-US" sz="2700" dirty="0" err="1"/>
              <a:t>códigos</a:t>
            </a:r>
            <a:r>
              <a:rPr lang="en-US" sz="2700" dirty="0"/>
              <a:t> dos </a:t>
            </a:r>
            <a:r>
              <a:rPr lang="en-US" sz="2700" dirty="0" err="1"/>
              <a:t>produtos</a:t>
            </a:r>
            <a:r>
              <a:rPr lang="en-US" sz="2700" dirty="0"/>
              <a:t> que </a:t>
            </a:r>
            <a:r>
              <a:rPr lang="en-US" sz="2700" dirty="0" err="1"/>
              <a:t>pretende</a:t>
            </a:r>
            <a:r>
              <a:rPr lang="en-US" sz="2700" dirty="0"/>
              <a:t> </a:t>
            </a:r>
            <a:r>
              <a:rPr lang="en-US" sz="2700" dirty="0" err="1"/>
              <a:t>comprar</a:t>
            </a:r>
            <a:endParaRPr lang="en-US" sz="27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4" y="1076355"/>
            <a:ext cx="11090274" cy="798881"/>
          </a:xfrm>
        </p:spPr>
        <p:txBody>
          <a:bodyPr>
            <a:normAutofit/>
          </a:bodyPr>
          <a:lstStyle/>
          <a:p>
            <a:r>
              <a:rPr lang="en-US" dirty="0" err="1"/>
              <a:t>Escolha</a:t>
            </a:r>
            <a:r>
              <a:rPr lang="en-US" dirty="0"/>
              <a:t> o </a:t>
            </a:r>
            <a:r>
              <a:rPr lang="en-US" dirty="0" err="1"/>
              <a:t>método</a:t>
            </a:r>
            <a:r>
              <a:rPr lang="en-US" dirty="0"/>
              <a:t> de </a:t>
            </a:r>
            <a:r>
              <a:rPr lang="en-US" dirty="0" err="1"/>
              <a:t>entrega</a:t>
            </a:r>
            <a:r>
              <a:rPr lang="en-US" dirty="0"/>
              <a:t> e </a:t>
            </a:r>
            <a:r>
              <a:rPr lang="en-US" dirty="0" err="1"/>
              <a:t>pagamento</a:t>
            </a:r>
            <a:r>
              <a:rPr lang="en-US" dirty="0"/>
              <a:t> da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encomenda</a:t>
            </a:r>
            <a:r>
              <a:rPr lang="en-US" dirty="0"/>
              <a:t> antes de </a:t>
            </a:r>
            <a:r>
              <a:rPr lang="en-US" dirty="0" err="1"/>
              <a:t>confirmar</a:t>
            </a:r>
            <a:r>
              <a:rPr lang="en-US" dirty="0"/>
              <a:t> a </a:t>
            </a:r>
            <a:r>
              <a:rPr lang="en-US" dirty="0" err="1"/>
              <a:t>mesma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B5EBF5-3BE7-471A-ADA4-B64AB089DB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04"/>
          <a:stretch/>
        </p:blipFill>
        <p:spPr>
          <a:xfrm>
            <a:off x="550862" y="1475795"/>
            <a:ext cx="9198847" cy="4454323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25DC2649-2E29-404B-8A5F-BA7D1E90BCEB}"/>
              </a:ext>
            </a:extLst>
          </p:cNvPr>
          <p:cNvSpPr/>
          <p:nvPr/>
        </p:nvSpPr>
        <p:spPr>
          <a:xfrm>
            <a:off x="6792686" y="5695406"/>
            <a:ext cx="1132114" cy="322217"/>
          </a:xfrm>
          <a:prstGeom prst="left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612581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41002"/>
            <a:ext cx="11090274" cy="337098"/>
          </a:xfrm>
        </p:spPr>
        <p:txBody>
          <a:bodyPr anchor="b">
            <a:normAutofit fontScale="90000"/>
          </a:bodyPr>
          <a:lstStyle/>
          <a:p>
            <a:r>
              <a:rPr lang="en-US" sz="2700" dirty="0" err="1"/>
              <a:t>Opção</a:t>
            </a:r>
            <a:r>
              <a:rPr lang="en-US" sz="2700" dirty="0"/>
              <a:t> </a:t>
            </a:r>
            <a:r>
              <a:rPr lang="pl-PL" sz="2700" dirty="0"/>
              <a:t>3</a:t>
            </a:r>
            <a:r>
              <a:rPr lang="en-US" sz="2700" dirty="0"/>
              <a:t> </a:t>
            </a:r>
            <a:r>
              <a:rPr lang="en-US" sz="2400" dirty="0"/>
              <a:t>– </a:t>
            </a:r>
            <a:r>
              <a:rPr lang="en-US" sz="2700" dirty="0"/>
              <a:t>Se </a:t>
            </a:r>
            <a:r>
              <a:rPr lang="en-US" sz="2700" dirty="0" err="1"/>
              <a:t>já</a:t>
            </a:r>
            <a:r>
              <a:rPr lang="en-US" sz="2700" dirty="0"/>
              <a:t> sabe </a:t>
            </a:r>
            <a:r>
              <a:rPr lang="en-US" sz="2700" dirty="0" err="1"/>
              <a:t>os</a:t>
            </a:r>
            <a:r>
              <a:rPr lang="en-US" sz="2700" dirty="0"/>
              <a:t> </a:t>
            </a:r>
            <a:r>
              <a:rPr lang="en-US" sz="2700" dirty="0" err="1"/>
              <a:t>códigos</a:t>
            </a:r>
            <a:r>
              <a:rPr lang="en-US" sz="2700" dirty="0"/>
              <a:t> dos </a:t>
            </a:r>
            <a:r>
              <a:rPr lang="en-US" sz="2700" dirty="0" err="1"/>
              <a:t>produtos</a:t>
            </a:r>
            <a:r>
              <a:rPr lang="en-US" sz="2700" dirty="0"/>
              <a:t> que </a:t>
            </a:r>
            <a:r>
              <a:rPr lang="en-US" sz="2700" dirty="0" err="1"/>
              <a:t>pretende</a:t>
            </a:r>
            <a:r>
              <a:rPr lang="en-US" sz="2700" dirty="0"/>
              <a:t> </a:t>
            </a:r>
            <a:r>
              <a:rPr lang="en-US" sz="2700" dirty="0" err="1"/>
              <a:t>comprar</a:t>
            </a:r>
            <a:endParaRPr lang="en-US" sz="27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3" y="1208991"/>
            <a:ext cx="11090274" cy="798881"/>
          </a:xfrm>
        </p:spPr>
        <p:txBody>
          <a:bodyPr>
            <a:normAutofit/>
          </a:bodyPr>
          <a:lstStyle/>
          <a:p>
            <a:r>
              <a:rPr lang="pt-PT" dirty="0"/>
              <a:t>Verifique o resumo da sua encomenda e se alguma coisa não estiver correta pode cancelar a mesma clicando no campo marcado a encarnado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BBC64A-845B-44FC-AC4F-C7F3E4C0E4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29" t="10077" r="25500"/>
          <a:stretch/>
        </p:blipFill>
        <p:spPr>
          <a:xfrm>
            <a:off x="550863" y="2007872"/>
            <a:ext cx="7504566" cy="4103621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47483EA1-8402-4821-A3CF-7E71AC789B65}"/>
              </a:ext>
            </a:extLst>
          </p:cNvPr>
          <p:cNvSpPr/>
          <p:nvPr/>
        </p:nvSpPr>
        <p:spPr>
          <a:xfrm>
            <a:off x="3474720" y="2592070"/>
            <a:ext cx="484632" cy="97840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358824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337098"/>
          </a:xfrm>
        </p:spPr>
        <p:txBody>
          <a:bodyPr anchor="b">
            <a:normAutofit/>
          </a:bodyPr>
          <a:lstStyle/>
          <a:p>
            <a:r>
              <a:rPr lang="en-US" sz="2400" dirty="0" err="1"/>
              <a:t>Faça</a:t>
            </a:r>
            <a:r>
              <a:rPr lang="en-US" sz="2400" dirty="0"/>
              <a:t> Login/</a:t>
            </a:r>
            <a:r>
              <a:rPr lang="en-US" sz="2400" dirty="0" err="1"/>
              <a:t>Entrar</a:t>
            </a:r>
            <a:r>
              <a:rPr lang="en-US" sz="2400" dirty="0"/>
              <a:t> no site Oriflame – www.oriflame.pt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A81B245-8F43-42B3-9E65-F0805ECDD9A2}"/>
              </a:ext>
            </a:extLst>
          </p:cNvPr>
          <p:cNvSpPr txBox="1">
            <a:spLocks/>
          </p:cNvSpPr>
          <p:nvPr/>
        </p:nvSpPr>
        <p:spPr>
          <a:xfrm>
            <a:off x="550863" y="1213748"/>
            <a:ext cx="11090274" cy="3603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Clique no icon </a:t>
            </a:r>
            <a:r>
              <a:rPr lang="en-US" b="1" dirty="0" err="1"/>
              <a:t>Entrar</a:t>
            </a:r>
            <a:r>
              <a:rPr lang="en-US" b="1" dirty="0"/>
              <a:t> </a:t>
            </a:r>
            <a:r>
              <a:rPr lang="en-US" dirty="0"/>
              <a:t>no canto superior </a:t>
            </a:r>
            <a:r>
              <a:rPr lang="en-US" dirty="0" err="1"/>
              <a:t>direito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3AF8E-E685-4C8F-B797-C99A45125F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41"/>
          <a:stretch/>
        </p:blipFill>
        <p:spPr>
          <a:xfrm>
            <a:off x="550863" y="1574110"/>
            <a:ext cx="9605554" cy="4626665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72EA2EEF-BC95-44A4-8F9C-673AFBC37A8F}"/>
              </a:ext>
            </a:extLst>
          </p:cNvPr>
          <p:cNvSpPr/>
          <p:nvPr/>
        </p:nvSpPr>
        <p:spPr>
          <a:xfrm>
            <a:off x="8891451" y="1949111"/>
            <a:ext cx="653143" cy="1184366"/>
          </a:xfrm>
          <a:prstGeom prst="up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351514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337098"/>
          </a:xfrm>
        </p:spPr>
        <p:txBody>
          <a:bodyPr anchor="b">
            <a:normAutofit/>
          </a:bodyPr>
          <a:lstStyle/>
          <a:p>
            <a:r>
              <a:rPr lang="en-US" sz="2400" dirty="0" err="1"/>
              <a:t>Entrar</a:t>
            </a:r>
            <a:r>
              <a:rPr lang="en-US" sz="2400" dirty="0"/>
              <a:t> no site Oriflame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3" y="1213748"/>
            <a:ext cx="11090274" cy="360362"/>
          </a:xfrm>
        </p:spPr>
        <p:txBody>
          <a:bodyPr/>
          <a:lstStyle/>
          <a:p>
            <a:r>
              <a:rPr lang="en-US" dirty="0" err="1"/>
              <a:t>Indique</a:t>
            </a:r>
            <a:r>
              <a:rPr lang="en-US" dirty="0"/>
              <a:t> o </a:t>
            </a:r>
            <a:r>
              <a:rPr lang="en-US" dirty="0" err="1"/>
              <a:t>seu</a:t>
            </a:r>
            <a:r>
              <a:rPr lang="en-US" dirty="0"/>
              <a:t> email </a:t>
            </a:r>
            <a:r>
              <a:rPr lang="en-US" dirty="0" err="1"/>
              <a:t>ou</a:t>
            </a:r>
            <a:r>
              <a:rPr lang="en-US" dirty="0"/>
              <a:t> nº de </a:t>
            </a:r>
            <a:r>
              <a:rPr lang="en-US" dirty="0" err="1"/>
              <a:t>Parceiro</a:t>
            </a:r>
            <a:r>
              <a:rPr lang="en-US" dirty="0"/>
              <a:t> de Marca e Password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0C0D92-C781-46C0-A144-59481ADFAE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7" r="20235"/>
          <a:stretch/>
        </p:blipFill>
        <p:spPr>
          <a:xfrm>
            <a:off x="550863" y="1574111"/>
            <a:ext cx="9533663" cy="455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9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02660"/>
            <a:ext cx="11090275" cy="337098"/>
          </a:xfrm>
        </p:spPr>
        <p:txBody>
          <a:bodyPr anchor="b">
            <a:normAutofit/>
          </a:bodyPr>
          <a:lstStyle/>
          <a:p>
            <a:r>
              <a:rPr lang="pl-PL" sz="2400" dirty="0"/>
              <a:t>O</a:t>
            </a:r>
            <a:r>
              <a:rPr lang="pt-PT" sz="2400" dirty="0"/>
              <a:t>pção</a:t>
            </a:r>
            <a:r>
              <a:rPr lang="en-US" sz="2400" dirty="0"/>
              <a:t> 1 – </a:t>
            </a:r>
            <a:r>
              <a:rPr lang="pt-PT" sz="2400" dirty="0"/>
              <a:t>Comprar através do catálogo</a:t>
            </a:r>
            <a:endParaRPr lang="en-US" sz="24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3" y="1147606"/>
            <a:ext cx="11090274" cy="360362"/>
          </a:xfrm>
        </p:spPr>
        <p:txBody>
          <a:bodyPr>
            <a:normAutofit/>
          </a:bodyPr>
          <a:lstStyle/>
          <a:p>
            <a:r>
              <a:rPr lang="pt-PT" dirty="0"/>
              <a:t>Na página inicial clicar em </a:t>
            </a:r>
            <a:r>
              <a:rPr lang="en-US" b="1" dirty="0" err="1"/>
              <a:t>Comprar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83F66A-7202-4B48-8587-98414D18A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45"/>
          <a:stretch/>
        </p:blipFill>
        <p:spPr>
          <a:xfrm>
            <a:off x="550863" y="1537788"/>
            <a:ext cx="10171611" cy="4662987"/>
          </a:xfrm>
          <a:prstGeom prst="rect">
            <a:avLst/>
          </a:prstGeom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id="{5CA8F3C1-38DB-41B2-87AD-505917D458F8}"/>
              </a:ext>
            </a:extLst>
          </p:cNvPr>
          <p:cNvSpPr/>
          <p:nvPr/>
        </p:nvSpPr>
        <p:spPr>
          <a:xfrm>
            <a:off x="731520" y="1816386"/>
            <a:ext cx="635726" cy="1652451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3366521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337098"/>
          </a:xfrm>
        </p:spPr>
        <p:txBody>
          <a:bodyPr anchor="b">
            <a:normAutofit/>
          </a:bodyPr>
          <a:lstStyle/>
          <a:p>
            <a:r>
              <a:rPr lang="pl-PL" sz="2400" dirty="0"/>
              <a:t>O</a:t>
            </a:r>
            <a:r>
              <a:rPr lang="pt-PT" sz="2400" dirty="0"/>
              <a:t>pção</a:t>
            </a:r>
            <a:r>
              <a:rPr lang="en-US" sz="2400" dirty="0"/>
              <a:t> 1 – </a:t>
            </a:r>
            <a:r>
              <a:rPr lang="pt-PT" sz="2400" dirty="0"/>
              <a:t>Comprar através do catálogo</a:t>
            </a:r>
            <a:endParaRPr lang="en-US" sz="24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1" y="1222131"/>
            <a:ext cx="11090274" cy="360362"/>
          </a:xfrm>
        </p:spPr>
        <p:txBody>
          <a:bodyPr>
            <a:normAutofit/>
          </a:bodyPr>
          <a:lstStyle/>
          <a:p>
            <a:r>
              <a:rPr lang="pl-PL" dirty="0"/>
              <a:t>Selec</a:t>
            </a:r>
            <a:r>
              <a:rPr lang="pt-PT" dirty="0"/>
              <a:t>ione</a:t>
            </a:r>
            <a:r>
              <a:rPr lang="pl-PL" dirty="0"/>
              <a:t> </a:t>
            </a:r>
            <a:r>
              <a:rPr lang="en-US" b="1" dirty="0" err="1"/>
              <a:t>Catálogo</a:t>
            </a:r>
            <a:r>
              <a:rPr lang="en-US" dirty="0"/>
              <a:t> </a:t>
            </a:r>
            <a:r>
              <a:rPr lang="pt-PT" dirty="0"/>
              <a:t>no menu à esquerda e clique no icon do catálogo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1AD00A-186C-4FD2-BBDA-77BEEFD7D5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59" b="29364"/>
          <a:stretch/>
        </p:blipFill>
        <p:spPr>
          <a:xfrm>
            <a:off x="550861" y="1635368"/>
            <a:ext cx="11195362" cy="4088423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E41F0082-EEFE-4544-B94A-CA1C3CD8A513}"/>
              </a:ext>
            </a:extLst>
          </p:cNvPr>
          <p:cNvSpPr/>
          <p:nvPr/>
        </p:nvSpPr>
        <p:spPr>
          <a:xfrm>
            <a:off x="1274885" y="2412274"/>
            <a:ext cx="1160584" cy="295757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9CCDC4B2-2DCE-49AA-B9BC-C84DA9E9CCE9}"/>
              </a:ext>
            </a:extLst>
          </p:cNvPr>
          <p:cNvSpPr/>
          <p:nvPr/>
        </p:nvSpPr>
        <p:spPr>
          <a:xfrm>
            <a:off x="4005942" y="4885509"/>
            <a:ext cx="444137" cy="67056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427545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337098"/>
          </a:xfrm>
        </p:spPr>
        <p:txBody>
          <a:bodyPr anchor="b">
            <a:normAutofit/>
          </a:bodyPr>
          <a:lstStyle/>
          <a:p>
            <a:r>
              <a:rPr lang="pl-PL" sz="2400" dirty="0"/>
              <a:t>O</a:t>
            </a:r>
            <a:r>
              <a:rPr lang="pt-PT" sz="2400" dirty="0"/>
              <a:t>pção</a:t>
            </a:r>
            <a:r>
              <a:rPr lang="en-US" sz="2400" dirty="0"/>
              <a:t> 1 – </a:t>
            </a:r>
            <a:r>
              <a:rPr lang="pt-PT" sz="2400" dirty="0"/>
              <a:t>Comprar através do catálogo</a:t>
            </a:r>
            <a:endParaRPr lang="en-US" sz="24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4" y="1076357"/>
            <a:ext cx="11090274" cy="360362"/>
          </a:xfrm>
        </p:spPr>
        <p:txBody>
          <a:bodyPr>
            <a:normAutofit/>
          </a:bodyPr>
          <a:lstStyle/>
          <a:p>
            <a:r>
              <a:rPr lang="en-US" dirty="0"/>
              <a:t>Para </a:t>
            </a:r>
            <a:r>
              <a:rPr lang="en-US" dirty="0" err="1"/>
              <a:t>adicionar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cesto</a:t>
            </a:r>
            <a:r>
              <a:rPr lang="en-US" dirty="0"/>
              <a:t> de </a:t>
            </a:r>
            <a:r>
              <a:rPr lang="en-US" dirty="0" err="1"/>
              <a:t>compras</a:t>
            </a:r>
            <a:r>
              <a:rPr lang="en-US" dirty="0"/>
              <a:t> o </a:t>
            </a:r>
            <a:r>
              <a:rPr lang="en-US" dirty="0" err="1"/>
              <a:t>produto</a:t>
            </a:r>
            <a:r>
              <a:rPr lang="en-US" dirty="0"/>
              <a:t> </a:t>
            </a:r>
            <a:r>
              <a:rPr lang="en-US" dirty="0" err="1"/>
              <a:t>pretendido</a:t>
            </a:r>
            <a:r>
              <a:rPr lang="en-US" dirty="0"/>
              <a:t>, clique no </a:t>
            </a:r>
            <a:r>
              <a:rPr lang="en-US" dirty="0" err="1"/>
              <a:t>botão</a:t>
            </a:r>
            <a:r>
              <a:rPr lang="en-US" dirty="0"/>
              <a:t> </a:t>
            </a:r>
            <a:r>
              <a:rPr lang="en-US" b="1" dirty="0"/>
              <a:t>Ver </a:t>
            </a:r>
            <a:r>
              <a:rPr lang="en-US" b="1" dirty="0" err="1"/>
              <a:t>Produtos</a:t>
            </a:r>
            <a:endParaRPr lang="en-US" b="1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73997FC-8F89-404E-BCE6-03A94E2EE47A}"/>
              </a:ext>
            </a:extLst>
          </p:cNvPr>
          <p:cNvSpPr/>
          <p:nvPr/>
        </p:nvSpPr>
        <p:spPr>
          <a:xfrm rot="8485627">
            <a:off x="6586006" y="5383596"/>
            <a:ext cx="931985" cy="337098"/>
          </a:xfrm>
          <a:prstGeom prst="rightArrow">
            <a:avLst>
              <a:gd name="adj1" fmla="val 39567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D16907-57AE-424B-ACCD-B8B3F747B4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88" r="9036"/>
          <a:stretch/>
        </p:blipFill>
        <p:spPr>
          <a:xfrm>
            <a:off x="478971" y="1539301"/>
            <a:ext cx="11090274" cy="4815114"/>
          </a:xfrm>
          <a:prstGeom prst="rect">
            <a:avLst/>
          </a:prstGeom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EA100516-3DF2-4919-A771-23E0F3C81496}"/>
              </a:ext>
            </a:extLst>
          </p:cNvPr>
          <p:cNvSpPr/>
          <p:nvPr/>
        </p:nvSpPr>
        <p:spPr>
          <a:xfrm>
            <a:off x="6662057" y="6200775"/>
            <a:ext cx="470263" cy="657225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2285912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337098"/>
          </a:xfrm>
        </p:spPr>
        <p:txBody>
          <a:bodyPr anchor="b">
            <a:normAutofit/>
          </a:bodyPr>
          <a:lstStyle/>
          <a:p>
            <a:r>
              <a:rPr lang="pl-PL" sz="2400" dirty="0"/>
              <a:t>O</a:t>
            </a:r>
            <a:r>
              <a:rPr lang="pt-PT" sz="2400" dirty="0"/>
              <a:t>pção</a:t>
            </a:r>
            <a:r>
              <a:rPr lang="en-US" sz="2400" dirty="0"/>
              <a:t> 1 – </a:t>
            </a:r>
            <a:r>
              <a:rPr lang="pt-PT" sz="2400" dirty="0"/>
              <a:t>Comprar através do catálogo</a:t>
            </a:r>
            <a:endParaRPr lang="en-US" sz="24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4" y="1076357"/>
            <a:ext cx="11090274" cy="360362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Cli</a:t>
            </a:r>
            <a:r>
              <a:rPr lang="pt-PT" dirty="0"/>
              <a:t>que no ícon do cesto de compras e automaticamente o produto é adicionado ao seu cesto de compras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F6C986-8181-444A-83DC-F551A26F19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59"/>
          <a:stretch/>
        </p:blipFill>
        <p:spPr>
          <a:xfrm>
            <a:off x="550862" y="1334496"/>
            <a:ext cx="10017492" cy="4880316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4A08375D-5DEB-45C7-9819-A653A9B22849}"/>
              </a:ext>
            </a:extLst>
          </p:cNvPr>
          <p:cNvSpPr/>
          <p:nvPr/>
        </p:nvSpPr>
        <p:spPr>
          <a:xfrm>
            <a:off x="5882054" y="5328137"/>
            <a:ext cx="325315" cy="618501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3B8B25DA-1041-4927-9A60-C8957E8C3CC6}"/>
              </a:ext>
            </a:extLst>
          </p:cNvPr>
          <p:cNvSpPr/>
          <p:nvPr/>
        </p:nvSpPr>
        <p:spPr>
          <a:xfrm>
            <a:off x="9274628" y="2769326"/>
            <a:ext cx="609600" cy="14020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513608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337098"/>
          </a:xfrm>
        </p:spPr>
        <p:txBody>
          <a:bodyPr anchor="b">
            <a:normAutofit/>
          </a:bodyPr>
          <a:lstStyle/>
          <a:p>
            <a:r>
              <a:rPr lang="en-US" sz="2400" dirty="0" err="1"/>
              <a:t>Opção</a:t>
            </a:r>
            <a:r>
              <a:rPr lang="en-US" sz="2400" dirty="0"/>
              <a:t> 2 – Se pretender </a:t>
            </a:r>
            <a:r>
              <a:rPr lang="en-US" sz="2400" dirty="0" err="1"/>
              <a:t>comprar</a:t>
            </a:r>
            <a:r>
              <a:rPr lang="en-US" sz="2400" dirty="0"/>
              <a:t> </a:t>
            </a:r>
            <a:r>
              <a:rPr lang="en-US" sz="2400" dirty="0" err="1"/>
              <a:t>algum</a:t>
            </a:r>
            <a:r>
              <a:rPr lang="en-US" sz="2400" dirty="0"/>
              <a:t> </a:t>
            </a:r>
            <a:r>
              <a:rPr lang="en-US" sz="2400" dirty="0" err="1"/>
              <a:t>produto</a:t>
            </a:r>
            <a:r>
              <a:rPr lang="en-US" sz="2400" dirty="0"/>
              <a:t> de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categoria</a:t>
            </a:r>
            <a:r>
              <a:rPr lang="en-US" sz="2400" dirty="0"/>
              <a:t> </a:t>
            </a:r>
            <a:r>
              <a:rPr lang="en-US" sz="2400" dirty="0" err="1"/>
              <a:t>específica</a:t>
            </a:r>
            <a:endParaRPr lang="en-US" sz="24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3" y="1175812"/>
            <a:ext cx="11090274" cy="360362"/>
          </a:xfrm>
        </p:spPr>
        <p:txBody>
          <a:bodyPr>
            <a:normAutofit/>
          </a:bodyPr>
          <a:lstStyle/>
          <a:p>
            <a:r>
              <a:rPr lang="en-US" dirty="0" err="1"/>
              <a:t>Clicar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b="1" dirty="0" err="1"/>
              <a:t>Comprar</a:t>
            </a:r>
            <a:r>
              <a:rPr lang="en-US" b="1" dirty="0"/>
              <a:t> </a:t>
            </a:r>
            <a:r>
              <a:rPr lang="en-US" dirty="0"/>
              <a:t>e </a:t>
            </a:r>
            <a:r>
              <a:rPr lang="en-US" dirty="0" err="1"/>
              <a:t>escolher</a:t>
            </a:r>
            <a:r>
              <a:rPr lang="en-US" dirty="0"/>
              <a:t> a </a:t>
            </a:r>
            <a:r>
              <a:rPr lang="en-US" dirty="0" err="1"/>
              <a:t>categoria</a:t>
            </a:r>
            <a:r>
              <a:rPr lang="en-US" dirty="0"/>
              <a:t> </a:t>
            </a:r>
            <a:r>
              <a:rPr lang="en-US" dirty="0" err="1"/>
              <a:t>pretendida</a:t>
            </a:r>
            <a:r>
              <a:rPr lang="en-US" dirty="0"/>
              <a:t>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D10225-87EA-415B-90D9-32BD88E3EF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82" b="28736"/>
          <a:stretch/>
        </p:blipFill>
        <p:spPr>
          <a:xfrm>
            <a:off x="550863" y="1895252"/>
            <a:ext cx="10819130" cy="406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87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03039"/>
            <a:ext cx="11090275" cy="337098"/>
          </a:xfrm>
        </p:spPr>
        <p:txBody>
          <a:bodyPr anchor="b">
            <a:normAutofit/>
          </a:bodyPr>
          <a:lstStyle/>
          <a:p>
            <a:r>
              <a:rPr lang="en-US" sz="2400" dirty="0" err="1"/>
              <a:t>Opção</a:t>
            </a:r>
            <a:r>
              <a:rPr lang="en-US" sz="2400" dirty="0"/>
              <a:t> 2 – Se pretender </a:t>
            </a:r>
            <a:r>
              <a:rPr lang="en-US" sz="2400" dirty="0" err="1"/>
              <a:t>comprar</a:t>
            </a:r>
            <a:r>
              <a:rPr lang="en-US" sz="2400" dirty="0"/>
              <a:t> </a:t>
            </a:r>
            <a:r>
              <a:rPr lang="en-US" sz="2400" dirty="0" err="1"/>
              <a:t>algum</a:t>
            </a:r>
            <a:r>
              <a:rPr lang="en-US" sz="2400" dirty="0"/>
              <a:t> </a:t>
            </a:r>
            <a:r>
              <a:rPr lang="en-US" sz="2400" dirty="0" err="1"/>
              <a:t>produto</a:t>
            </a:r>
            <a:r>
              <a:rPr lang="en-US" sz="2400" dirty="0"/>
              <a:t> de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categoria</a:t>
            </a:r>
            <a:r>
              <a:rPr lang="en-US" sz="2400" dirty="0"/>
              <a:t> </a:t>
            </a:r>
            <a:r>
              <a:rPr lang="en-US" sz="2400" dirty="0" err="1"/>
              <a:t>específica</a:t>
            </a:r>
            <a:endParaRPr lang="en-US" sz="24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3" y="1155217"/>
            <a:ext cx="11090274" cy="3603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Clique no </a:t>
            </a:r>
            <a:r>
              <a:rPr lang="en-US" dirty="0" err="1"/>
              <a:t>cesto</a:t>
            </a:r>
            <a:r>
              <a:rPr lang="en-US" dirty="0"/>
              <a:t> de </a:t>
            </a:r>
            <a:r>
              <a:rPr lang="en-US" dirty="0" err="1"/>
              <a:t>compras</a:t>
            </a:r>
            <a:r>
              <a:rPr lang="en-US" dirty="0"/>
              <a:t> que se </a:t>
            </a:r>
            <a:r>
              <a:rPr lang="en-US" dirty="0" err="1"/>
              <a:t>encontra</a:t>
            </a:r>
            <a:r>
              <a:rPr lang="en-US" dirty="0"/>
              <a:t> junto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produto</a:t>
            </a:r>
            <a:r>
              <a:rPr lang="en-US" dirty="0"/>
              <a:t> </a:t>
            </a:r>
            <a:r>
              <a:rPr lang="en-US" dirty="0" err="1"/>
              <a:t>pretendido</a:t>
            </a:r>
            <a:r>
              <a:rPr lang="en-US" dirty="0"/>
              <a:t> 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será</a:t>
            </a:r>
            <a:r>
              <a:rPr lang="en-US" dirty="0"/>
              <a:t> </a:t>
            </a:r>
            <a:r>
              <a:rPr lang="en-US" dirty="0" err="1"/>
              <a:t>adicionado</a:t>
            </a:r>
            <a:r>
              <a:rPr lang="en-US" dirty="0"/>
              <a:t>,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cesto</a:t>
            </a:r>
            <a:r>
              <a:rPr lang="en-US" dirty="0"/>
              <a:t> de </a:t>
            </a:r>
            <a:r>
              <a:rPr lang="en-US" dirty="0" err="1"/>
              <a:t>compras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98A044-6771-41E6-B6BE-3076B51B6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50"/>
          <a:stretch/>
        </p:blipFill>
        <p:spPr>
          <a:xfrm>
            <a:off x="550863" y="1335398"/>
            <a:ext cx="10064887" cy="4931195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059F1FE9-52AD-4E3F-8B71-B0144EC04A75}"/>
              </a:ext>
            </a:extLst>
          </p:cNvPr>
          <p:cNvSpPr/>
          <p:nvPr/>
        </p:nvSpPr>
        <p:spPr>
          <a:xfrm>
            <a:off x="3805646" y="4988680"/>
            <a:ext cx="365760" cy="714103"/>
          </a:xfrm>
          <a:prstGeom prst="up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8756C371-3C22-4F2D-9019-BDC2D87F1D27}"/>
              </a:ext>
            </a:extLst>
          </p:cNvPr>
          <p:cNvSpPr/>
          <p:nvPr/>
        </p:nvSpPr>
        <p:spPr>
          <a:xfrm>
            <a:off x="9209314" y="2935634"/>
            <a:ext cx="365760" cy="457200"/>
          </a:xfrm>
          <a:prstGeom prst="up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3034920752"/>
      </p:ext>
    </p:extLst>
  </p:cSld>
  <p:clrMapOvr>
    <a:masterClrMapping/>
  </p:clrMapOvr>
</p:sld>
</file>

<file path=ppt/theme/theme1.xml><?xml version="1.0" encoding="utf-8"?>
<a:theme xmlns:a="http://schemas.openxmlformats.org/drawingml/2006/main" name="Oriflame">
  <a:themeElements>
    <a:clrScheme name="Oriflame - Pink">
      <a:dk1>
        <a:srgbClr val="646569"/>
      </a:dk1>
      <a:lt1>
        <a:sysClr val="window" lastClr="FFFFFF"/>
      </a:lt1>
      <a:dk2>
        <a:srgbClr val="DFC2C3"/>
      </a:dk2>
      <a:lt2>
        <a:srgbClr val="DCFFBD"/>
      </a:lt2>
      <a:accent1>
        <a:srgbClr val="BAC5B9"/>
      </a:accent1>
      <a:accent2>
        <a:srgbClr val="DFC2C3"/>
      </a:accent2>
      <a:accent3>
        <a:srgbClr val="B3B0C4"/>
      </a:accent3>
      <a:accent4>
        <a:srgbClr val="D7C4B7"/>
      </a:accent4>
      <a:accent5>
        <a:srgbClr val="B9DCD2"/>
      </a:accent5>
      <a:accent6>
        <a:srgbClr val="A6BFE7"/>
      </a:accent6>
      <a:hlink>
        <a:srgbClr val="646569"/>
      </a:hlink>
      <a:folHlink>
        <a:srgbClr val="64656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2" id="{15A917B2-7E9B-CE44-A85B-100D5B8AB5BC}" vid="{242B4010-6027-B54C-A2E6-A800CC5E39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Oriflame</Template>
  <TotalTime>4753</TotalTime>
  <Words>416</Words>
  <Application>Microsoft Office PowerPoint</Application>
  <PresentationFormat>Widescreen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Oriflame</vt:lpstr>
      <vt:lpstr>Como fazer uma encomenda no site?</vt:lpstr>
      <vt:lpstr>Faça Login/Entrar no site Oriflame – www.oriflame.pt</vt:lpstr>
      <vt:lpstr>Entrar no site Oriflame</vt:lpstr>
      <vt:lpstr>Opção 1 – Comprar através do catálogo</vt:lpstr>
      <vt:lpstr>Opção 1 – Comprar através do catálogo</vt:lpstr>
      <vt:lpstr>Opção 1 – Comprar através do catálogo</vt:lpstr>
      <vt:lpstr>Opção 1 – Comprar através do catálogo</vt:lpstr>
      <vt:lpstr>Opção 2 – Se pretender comprar algum produto de uma categoria específica</vt:lpstr>
      <vt:lpstr>Opção 2 – Se pretender comprar algum produto de uma categoria específica</vt:lpstr>
      <vt:lpstr>Opção 2 – Se pretender comprar algum produto de uma categoria específica</vt:lpstr>
      <vt:lpstr>Opção 3 – Se já sabe os códigos dos produtos que pretende comprar</vt:lpstr>
      <vt:lpstr>Opção 3 – Se já sabe os códigos dos produtos que pretende comprar</vt:lpstr>
      <vt:lpstr>Opção 3 – Se já sabe os códigos dos produtos que pretende comprar</vt:lpstr>
      <vt:lpstr>Opção 3 – Se já sabe os códigos dos produtos que pretende comprar</vt:lpstr>
      <vt:lpstr>Opção 3 – Se já sabe os códigos dos produtos que pretende comprar</vt:lpstr>
      <vt:lpstr>Opção 3 – Se já sabe os códigos dos produtos que pretende comprar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PPT template</dc:title>
  <dc:subject/>
  <dc:creator>Microsoft Office User</dc:creator>
  <cp:keywords/>
  <dc:description/>
  <cp:lastModifiedBy>Bras, Sara</cp:lastModifiedBy>
  <cp:revision>161</cp:revision>
  <dcterms:created xsi:type="dcterms:W3CDTF">2019-05-21T17:27:48Z</dcterms:created>
  <dcterms:modified xsi:type="dcterms:W3CDTF">2022-01-06T16:14:26Z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29aa55-c717-49c7-96ad-42e953bc7712_Enabled">
    <vt:lpwstr>true</vt:lpwstr>
  </property>
  <property fmtid="{D5CDD505-2E9C-101B-9397-08002B2CF9AE}" pid="3" name="MSIP_Label_b029aa55-c717-49c7-96ad-42e953bc7712_SetDate">
    <vt:lpwstr>2022-01-06T15:27:14Z</vt:lpwstr>
  </property>
  <property fmtid="{D5CDD505-2E9C-101B-9397-08002B2CF9AE}" pid="4" name="MSIP_Label_b029aa55-c717-49c7-96ad-42e953bc7712_Method">
    <vt:lpwstr>Standard</vt:lpwstr>
  </property>
  <property fmtid="{D5CDD505-2E9C-101B-9397-08002B2CF9AE}" pid="5" name="MSIP_Label_b029aa55-c717-49c7-96ad-42e953bc7712_Name">
    <vt:lpwstr>b029aa55-c717-49c7-96ad-42e953bc7712</vt:lpwstr>
  </property>
  <property fmtid="{D5CDD505-2E9C-101B-9397-08002B2CF9AE}" pid="6" name="MSIP_Label_b029aa55-c717-49c7-96ad-42e953bc7712_SiteId">
    <vt:lpwstr>e46bc88e-1a4b-44ff-a158-1b9f7eb4561e</vt:lpwstr>
  </property>
  <property fmtid="{D5CDD505-2E9C-101B-9397-08002B2CF9AE}" pid="7" name="MSIP_Label_b029aa55-c717-49c7-96ad-42e953bc7712_ContentBits">
    <vt:lpwstr>0</vt:lpwstr>
  </property>
</Properties>
</file>